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352B4-CEB9-3D40-A019-3690049FF4D7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7837C0-6CC1-6849-A2B9-9C9A367624F8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REKTÖR</a:t>
          </a:r>
          <a:endParaRPr lang="en-US" sz="1200" dirty="0">
            <a:solidFill>
              <a:schemeClr val="tx1"/>
            </a:solidFill>
          </a:endParaRPr>
        </a:p>
      </dgm:t>
    </dgm:pt>
    <dgm:pt modelId="{2AA716EB-5B56-0347-8EBB-461F837AA020}" type="parTrans" cxnId="{774D11E4-ED12-D942-8A9B-942E668024BF}">
      <dgm:prSet/>
      <dgm:spPr/>
      <dgm:t>
        <a:bodyPr/>
        <a:lstStyle/>
        <a:p>
          <a:endParaRPr lang="en-US"/>
        </a:p>
      </dgm:t>
    </dgm:pt>
    <dgm:pt modelId="{9E1BA186-2476-5D4F-9698-43C43DA7F043}" type="sibTrans" cxnId="{774D11E4-ED12-D942-8A9B-942E668024BF}">
      <dgm:prSet/>
      <dgm:spPr/>
      <dgm:t>
        <a:bodyPr/>
        <a:lstStyle/>
        <a:p>
          <a:endParaRPr lang="en-US"/>
        </a:p>
      </dgm:t>
    </dgm:pt>
    <dgm:pt modelId="{1DB8DB5C-72D4-F24C-B740-AC82C72D08AC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REKTÖR YARDIMCILIĞI: AKADEMİK İŞLER ARAŞTIRMALARDAN SORUMLU REKTÖR YARDIMCISI (PROVOST)</a:t>
          </a:r>
          <a:endParaRPr lang="en-US" sz="1200" dirty="0">
            <a:solidFill>
              <a:schemeClr val="tx1"/>
            </a:solidFill>
          </a:endParaRPr>
        </a:p>
      </dgm:t>
    </dgm:pt>
    <dgm:pt modelId="{54F39A89-27B6-5449-B610-824A097A7196}" type="parTrans" cxnId="{AAF42D8A-782C-3B48-AFDC-249A9756A55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607D6DC-4B2F-0C41-817C-0A15972F6D58}" type="sibTrans" cxnId="{AAF42D8A-782C-3B48-AFDC-249A9756A551}">
      <dgm:prSet/>
      <dgm:spPr/>
      <dgm:t>
        <a:bodyPr/>
        <a:lstStyle/>
        <a:p>
          <a:endParaRPr lang="en-US"/>
        </a:p>
      </dgm:t>
    </dgm:pt>
    <dgm:pt modelId="{6C3AE6F5-0847-B14F-9C0B-B8725383FB02}">
      <dgm:prSet phldrT="[Text]" custT="1"/>
      <dgm:spPr>
        <a:solidFill>
          <a:schemeClr val="bg1"/>
        </a:solidFill>
        <a:ln w="12700" cmpd="sng"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GENEL SEKRETERLİK</a:t>
          </a:r>
          <a:endParaRPr lang="en-US" sz="1200" dirty="0">
            <a:solidFill>
              <a:schemeClr val="tx1"/>
            </a:solidFill>
          </a:endParaRPr>
        </a:p>
      </dgm:t>
    </dgm:pt>
    <dgm:pt modelId="{93FD7A87-72DF-5C4A-B12D-B0AFC98F7E4C}" type="parTrans" cxnId="{4AC25813-16A9-E645-A890-233BBF346B66}">
      <dgm:prSet/>
      <dgm:spPr/>
      <dgm:t>
        <a:bodyPr/>
        <a:lstStyle/>
        <a:p>
          <a:endParaRPr lang="en-US"/>
        </a:p>
      </dgm:t>
    </dgm:pt>
    <dgm:pt modelId="{E7354F80-ED1F-5147-9841-D844F1FA89B0}" type="sibTrans" cxnId="{4AC25813-16A9-E645-A890-233BBF346B66}">
      <dgm:prSet/>
      <dgm:spPr/>
      <dgm:t>
        <a:bodyPr/>
        <a:lstStyle/>
        <a:p>
          <a:endParaRPr lang="en-US"/>
        </a:p>
      </dgm:t>
    </dgm:pt>
    <dgm:pt modelId="{DD315BC5-2BD3-2041-9557-E0F1E5CCBE82}" type="asst">
      <dgm:prSet custT="1"/>
      <dgm:spPr>
        <a:solidFill>
          <a:schemeClr val="bg1"/>
        </a:solidFill>
        <a:ln w="12700" cmpd="sng"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İÇ HİZMETLER MÜDÜRLÜĞÜ</a:t>
          </a:r>
          <a:endParaRPr lang="en-US" sz="1200" dirty="0">
            <a:solidFill>
              <a:schemeClr val="tx1"/>
            </a:solidFill>
          </a:endParaRPr>
        </a:p>
      </dgm:t>
    </dgm:pt>
    <dgm:pt modelId="{88CB9653-14BF-794F-B493-7CA6290342C2}" type="parTrans" cxnId="{D0A7F6B1-9F7D-D446-9B26-D2E148C62693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46FA29F-9AB0-9943-8C9F-91D9E0C3D5C0}" type="sibTrans" cxnId="{D0A7F6B1-9F7D-D446-9B26-D2E148C62693}">
      <dgm:prSet/>
      <dgm:spPr/>
      <dgm:t>
        <a:bodyPr/>
        <a:lstStyle/>
        <a:p>
          <a:endParaRPr lang="en-US"/>
        </a:p>
      </dgm:t>
    </dgm:pt>
    <dgm:pt modelId="{1B149A12-6F7D-7F40-9E9F-20C27EF048E3}">
      <dgm:prSet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DAİRE BAŞKANLIKLARI</a:t>
          </a:r>
          <a:endParaRPr lang="en-US" sz="1200" dirty="0">
            <a:solidFill>
              <a:schemeClr val="tx1"/>
            </a:solidFill>
          </a:endParaRPr>
        </a:p>
      </dgm:t>
    </dgm:pt>
    <dgm:pt modelId="{5E0567DA-618F-F440-8DA0-72CD5D586B37}" type="parTrans" cxnId="{D83E2EDF-0F92-3544-9420-E39B5C4B9438}">
      <dgm:prSet/>
      <dgm:spPr/>
      <dgm:t>
        <a:bodyPr/>
        <a:lstStyle/>
        <a:p>
          <a:endParaRPr lang="en-US"/>
        </a:p>
      </dgm:t>
    </dgm:pt>
    <dgm:pt modelId="{7BA1F454-21B5-BF47-A470-91E4479E12FE}" type="sibTrans" cxnId="{D83E2EDF-0F92-3544-9420-E39B5C4B9438}">
      <dgm:prSet/>
      <dgm:spPr/>
      <dgm:t>
        <a:bodyPr/>
        <a:lstStyle/>
        <a:p>
          <a:endParaRPr lang="en-US"/>
        </a:p>
      </dgm:t>
    </dgm:pt>
    <dgm:pt modelId="{2BC34E31-D276-584F-BD71-EDF3E27B7132}" type="asst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GENEL SEKRETER YARDIMCISI</a:t>
          </a:r>
          <a:endParaRPr lang="en-US" sz="1200" dirty="0">
            <a:solidFill>
              <a:schemeClr val="tx1"/>
            </a:solidFill>
          </a:endParaRPr>
        </a:p>
      </dgm:t>
    </dgm:pt>
    <dgm:pt modelId="{414866B9-EC56-3E45-BCDD-597C5CBDC47E}" type="sibTrans" cxnId="{40650133-9499-8748-BDBA-BB91709BA79C}">
      <dgm:prSet/>
      <dgm:spPr/>
      <dgm:t>
        <a:bodyPr/>
        <a:lstStyle/>
        <a:p>
          <a:endParaRPr lang="en-US"/>
        </a:p>
      </dgm:t>
    </dgm:pt>
    <dgm:pt modelId="{763C81B9-DA61-E047-958F-E3239CBABDA9}" type="parTrans" cxnId="{40650133-9499-8748-BDBA-BB91709BA79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2B76C89-56BF-EC4E-8833-019EF813E3CC}" type="asst">
      <dgm:prSet custT="1"/>
      <dgm:spPr>
        <a:solidFill>
          <a:schemeClr val="bg1"/>
        </a:solidFill>
        <a:ln w="12700" cmpd="sng"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YAZI İŞLERİ MÜDÜRLÜĞÜ</a:t>
          </a:r>
          <a:endParaRPr lang="en-US" sz="1200" dirty="0">
            <a:solidFill>
              <a:schemeClr val="tx1"/>
            </a:solidFill>
          </a:endParaRPr>
        </a:p>
      </dgm:t>
    </dgm:pt>
    <dgm:pt modelId="{310D9BCF-1AE4-2D4B-8656-6C30702752DE}" type="sibTrans" cxnId="{0846B5C9-04DD-7243-A224-912D3400FEC6}">
      <dgm:prSet/>
      <dgm:spPr/>
      <dgm:t>
        <a:bodyPr/>
        <a:lstStyle/>
        <a:p>
          <a:endParaRPr lang="en-US"/>
        </a:p>
      </dgm:t>
    </dgm:pt>
    <dgm:pt modelId="{882A07E9-C79F-B749-B919-21BE37DCB9FD}" type="parTrans" cxnId="{0846B5C9-04DD-7243-A224-912D3400FEC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C1D8A9C-D036-1D4D-B0A2-5F3478ABCADC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REKTÖR YARDIMCILIĞI: EĞİTİM-ÖĞRETİM VE ÖĞRENCİLERDEN SORUMLU REKTÖR YARDIMCISI</a:t>
          </a:r>
          <a:endParaRPr lang="en-US" sz="1200" dirty="0">
            <a:solidFill>
              <a:schemeClr val="tx1"/>
            </a:solidFill>
          </a:endParaRPr>
        </a:p>
      </dgm:t>
    </dgm:pt>
    <dgm:pt modelId="{043EF399-F256-4E45-B616-56ADD087B444}" type="parTrans" cxnId="{CD07F597-47FB-E549-B034-1C3810CC59E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1F55579-47BF-BF4B-BC91-C1F2E2DEDE1D}" type="sibTrans" cxnId="{CD07F597-47FB-E549-B034-1C3810CC59E2}">
      <dgm:prSet/>
      <dgm:spPr/>
      <dgm:t>
        <a:bodyPr/>
        <a:lstStyle/>
        <a:p>
          <a:endParaRPr lang="en-US"/>
        </a:p>
      </dgm:t>
    </dgm:pt>
    <dgm:pt modelId="{E81761CF-2E70-9544-B044-3120E3443978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REKTÖR YARDIMCILIĞI İDARİ VE MALİ İŞLERDEN SORUMLU REKTÖR YARDIMCISI</a:t>
          </a:r>
          <a:endParaRPr lang="en-US" sz="1200" dirty="0">
            <a:solidFill>
              <a:schemeClr val="tx1"/>
            </a:solidFill>
          </a:endParaRPr>
        </a:p>
      </dgm:t>
    </dgm:pt>
    <dgm:pt modelId="{F10F1666-697C-EE42-AAE4-45A0132539D5}" type="parTrans" cxnId="{663EF246-2071-014E-A48B-0E24AAF7683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859300D-203E-9744-8F16-25376FF496C0}" type="sibTrans" cxnId="{663EF246-2071-014E-A48B-0E24AAF76839}">
      <dgm:prSet/>
      <dgm:spPr/>
      <dgm:t>
        <a:bodyPr/>
        <a:lstStyle/>
        <a:p>
          <a:endParaRPr lang="en-US"/>
        </a:p>
      </dgm:t>
    </dgm:pt>
    <dgm:pt modelId="{F9E23058-2FCF-5745-9F84-737C53D1C34A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</a:rPr>
            <a:t>STRATEJİ GELİŞTİRME DAİRE BAŞKANLIĞI </a:t>
          </a:r>
          <a:endParaRPr lang="en-US" sz="1200" dirty="0">
            <a:solidFill>
              <a:schemeClr val="tx1"/>
            </a:solidFill>
          </a:endParaRPr>
        </a:p>
      </dgm:t>
    </dgm:pt>
    <dgm:pt modelId="{11E8290C-74EB-9C4C-91FB-0D774ED2997D}" type="parTrans" cxnId="{1964FDB2-1E2E-C14B-A237-6B5240A18501}">
      <dgm:prSet/>
      <dgm:spPr/>
      <dgm:t>
        <a:bodyPr/>
        <a:lstStyle/>
        <a:p>
          <a:endParaRPr lang="en-US"/>
        </a:p>
      </dgm:t>
    </dgm:pt>
    <dgm:pt modelId="{BCB960A5-96B6-F647-A8FC-5CDC162A05EC}" type="sibTrans" cxnId="{1964FDB2-1E2E-C14B-A237-6B5240A18501}">
      <dgm:prSet/>
      <dgm:spPr/>
      <dgm:t>
        <a:bodyPr/>
        <a:lstStyle/>
        <a:p>
          <a:endParaRPr lang="en-US"/>
        </a:p>
      </dgm:t>
    </dgm:pt>
    <dgm:pt modelId="{C9B38949-1325-2C40-BB29-06231182071C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İDARİ VE MALİ İŞLER DAİRE BAŞKANLIĞI     </a:t>
          </a:r>
          <a:endParaRPr lang="en-US" sz="1200" dirty="0">
            <a:solidFill>
              <a:schemeClr val="tx1"/>
            </a:solidFill>
          </a:endParaRPr>
        </a:p>
      </dgm:t>
    </dgm:pt>
    <dgm:pt modelId="{1558DE45-95AC-AA46-9A6D-F8331233665B}" type="parTrans" cxnId="{C8415A7C-8727-274A-8B38-AE86A1C482D2}">
      <dgm:prSet/>
      <dgm:spPr/>
      <dgm:t>
        <a:bodyPr/>
        <a:lstStyle/>
        <a:p>
          <a:endParaRPr lang="en-US"/>
        </a:p>
      </dgm:t>
    </dgm:pt>
    <dgm:pt modelId="{1A2F0CB5-E181-644E-BA77-45E36C982029}" type="sibTrans" cxnId="{C8415A7C-8727-274A-8B38-AE86A1C482D2}">
      <dgm:prSet/>
      <dgm:spPr/>
      <dgm:t>
        <a:bodyPr/>
        <a:lstStyle/>
        <a:p>
          <a:endParaRPr lang="en-US"/>
        </a:p>
      </dgm:t>
    </dgm:pt>
    <dgm:pt modelId="{BE6773AC-BB9F-BC47-AFD4-DD0E10742E3F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BİLGİ İŞLEM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7288A4EE-56F8-9544-AA2C-45DE48F4BE97}" type="parTrans" cxnId="{49444F61-E3BA-764E-BCA6-69FE04710BBC}">
      <dgm:prSet/>
      <dgm:spPr/>
      <dgm:t>
        <a:bodyPr/>
        <a:lstStyle/>
        <a:p>
          <a:endParaRPr lang="en-US"/>
        </a:p>
      </dgm:t>
    </dgm:pt>
    <dgm:pt modelId="{383D3004-F384-B841-8014-1D0175E55883}" type="sibTrans" cxnId="{49444F61-E3BA-764E-BCA6-69FE04710BBC}">
      <dgm:prSet/>
      <dgm:spPr/>
      <dgm:t>
        <a:bodyPr/>
        <a:lstStyle/>
        <a:p>
          <a:endParaRPr lang="en-US"/>
        </a:p>
      </dgm:t>
    </dgm:pt>
    <dgm:pt modelId="{702AD698-25A4-D246-96B5-64E241124CAE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YAPI İŞLERİ VE TEK.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03C7D0C1-0C83-CB49-B566-5A4626A94085}" type="parTrans" cxnId="{BCF44BAC-8F64-7C4A-BF82-CC06DB6FE2BE}">
      <dgm:prSet/>
      <dgm:spPr/>
      <dgm:t>
        <a:bodyPr/>
        <a:lstStyle/>
        <a:p>
          <a:endParaRPr lang="en-US"/>
        </a:p>
      </dgm:t>
    </dgm:pt>
    <dgm:pt modelId="{5E73F2BB-674C-A14F-AF7A-E3F1DFC49B9C}" type="sibTrans" cxnId="{BCF44BAC-8F64-7C4A-BF82-CC06DB6FE2BE}">
      <dgm:prSet/>
      <dgm:spPr/>
      <dgm:t>
        <a:bodyPr/>
        <a:lstStyle/>
        <a:p>
          <a:endParaRPr lang="en-US"/>
        </a:p>
      </dgm:t>
    </dgm:pt>
    <dgm:pt modelId="{81FA88B7-F585-DD43-A509-C30F42B1C3EE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HUKUK MÜŞAVİRLİĞİ</a:t>
          </a:r>
          <a:endParaRPr lang="en-US" sz="1200" dirty="0">
            <a:solidFill>
              <a:schemeClr val="tx1"/>
            </a:solidFill>
          </a:endParaRPr>
        </a:p>
      </dgm:t>
    </dgm:pt>
    <dgm:pt modelId="{900A21DA-2B5C-C748-8E96-A07C1060B128}" type="parTrans" cxnId="{31605D3D-DA58-834D-A3C8-1C0DB6D2F63E}">
      <dgm:prSet/>
      <dgm:spPr/>
      <dgm:t>
        <a:bodyPr/>
        <a:lstStyle/>
        <a:p>
          <a:endParaRPr lang="en-US"/>
        </a:p>
      </dgm:t>
    </dgm:pt>
    <dgm:pt modelId="{10598CB2-C980-8744-B074-337631549AD9}" type="sibTrans" cxnId="{31605D3D-DA58-834D-A3C8-1C0DB6D2F63E}">
      <dgm:prSet/>
      <dgm:spPr/>
      <dgm:t>
        <a:bodyPr/>
        <a:lstStyle/>
        <a:p>
          <a:endParaRPr lang="en-US"/>
        </a:p>
      </dgm:t>
    </dgm:pt>
    <dgm:pt modelId="{CA17F259-1D41-C649-8D1D-B3C75EAC9B9B}">
      <dgm:prSet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REKTÖR YARDIMCILIKLARI</a:t>
          </a:r>
        </a:p>
      </dgm:t>
    </dgm:pt>
    <dgm:pt modelId="{5E5AEBA4-3BDE-0746-9128-181E216CEA83}" type="parTrans" cxnId="{5DB4E07B-F180-8944-B7D5-E2C80E394FCD}">
      <dgm:prSet/>
      <dgm:spPr/>
      <dgm:t>
        <a:bodyPr/>
        <a:lstStyle/>
        <a:p>
          <a:endParaRPr lang="en-US"/>
        </a:p>
      </dgm:t>
    </dgm:pt>
    <dgm:pt modelId="{AEB1C643-5F12-3143-8A32-B146430FE6F9}" type="sibTrans" cxnId="{5DB4E07B-F180-8944-B7D5-E2C80E394FCD}">
      <dgm:prSet/>
      <dgm:spPr/>
      <dgm:t>
        <a:bodyPr/>
        <a:lstStyle/>
        <a:p>
          <a:endParaRPr lang="en-US"/>
        </a:p>
      </dgm:t>
    </dgm:pt>
    <dgm:pt modelId="{295A1B14-DF17-8443-939D-8AAFF6D6BF4C}" type="asst">
      <dgm:prSet custT="1"/>
      <dgm:spPr>
        <a:solidFill>
          <a:schemeClr val="bg1"/>
        </a:solidFill>
        <a:ln w="12700" cmpd="sng"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GÜVENLİK HİZMETLERİ MÜDÜRLÜĞÜ</a:t>
          </a:r>
          <a:endParaRPr lang="en-US" sz="1200" dirty="0">
            <a:solidFill>
              <a:schemeClr val="tx1"/>
            </a:solidFill>
          </a:endParaRPr>
        </a:p>
      </dgm:t>
    </dgm:pt>
    <dgm:pt modelId="{4482292B-345C-DC43-9059-F54B1C2905BF}" type="parTrans" cxnId="{A1C20785-B5C0-8D4A-B17F-A57CF7D175B0}">
      <dgm:prSet/>
      <dgm:spPr/>
      <dgm:t>
        <a:bodyPr/>
        <a:lstStyle/>
        <a:p>
          <a:endParaRPr lang="en-US"/>
        </a:p>
      </dgm:t>
    </dgm:pt>
    <dgm:pt modelId="{302F9816-E487-5B48-BDB9-E5674C6F8A63}" type="sibTrans" cxnId="{A1C20785-B5C0-8D4A-B17F-A57CF7D175B0}">
      <dgm:prSet/>
      <dgm:spPr/>
      <dgm:t>
        <a:bodyPr/>
        <a:lstStyle/>
        <a:p>
          <a:endParaRPr lang="en-US"/>
        </a:p>
      </dgm:t>
    </dgm:pt>
    <dgm:pt modelId="{DCDC6AED-47D0-0D47-BDA7-FD1419CC9046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SAĞLIK KÜLTÜR VE SPOR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325D2718-36E1-5848-8D6C-41D8BAACFE25}" type="parTrans" cxnId="{8886E81D-FFCD-4B40-BB91-9BFCADCA7D0E}">
      <dgm:prSet/>
      <dgm:spPr/>
      <dgm:t>
        <a:bodyPr/>
        <a:lstStyle/>
        <a:p>
          <a:endParaRPr lang="en-US"/>
        </a:p>
      </dgm:t>
    </dgm:pt>
    <dgm:pt modelId="{1997CBDF-36A4-3140-9777-849AC575B276}" type="sibTrans" cxnId="{8886E81D-FFCD-4B40-BB91-9BFCADCA7D0E}">
      <dgm:prSet/>
      <dgm:spPr/>
      <dgm:t>
        <a:bodyPr/>
        <a:lstStyle/>
        <a:p>
          <a:endParaRPr lang="en-US"/>
        </a:p>
      </dgm:t>
    </dgm:pt>
    <dgm:pt modelId="{8DA86707-C7C0-9944-9C3C-7EB97E06487D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ÖĞRENC İŞLERİ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CE9287AF-7EAC-E24C-B08B-8B79F5D38671}" type="parTrans" cxnId="{092DB3F4-51A0-C645-AEE3-44CA12312B5B}">
      <dgm:prSet/>
      <dgm:spPr/>
      <dgm:t>
        <a:bodyPr/>
        <a:lstStyle/>
        <a:p>
          <a:endParaRPr lang="en-US"/>
        </a:p>
      </dgm:t>
    </dgm:pt>
    <dgm:pt modelId="{C23AB73E-1EC3-7447-8F51-91FCD36D7C9A}" type="sibTrans" cxnId="{092DB3F4-51A0-C645-AEE3-44CA12312B5B}">
      <dgm:prSet/>
      <dgm:spPr/>
      <dgm:t>
        <a:bodyPr/>
        <a:lstStyle/>
        <a:p>
          <a:endParaRPr lang="en-US"/>
        </a:p>
      </dgm:t>
    </dgm:pt>
    <dgm:pt modelId="{785F6FD2-1B7E-0045-9A95-43FBCEC4EF0F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KÜTÜPHANE VE DOK.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F41B8535-01A9-F645-8760-71B5C064FD7F}" type="parTrans" cxnId="{ABB2B6EA-12C4-C84B-9B47-1E8F3DE22461}">
      <dgm:prSet/>
      <dgm:spPr/>
      <dgm:t>
        <a:bodyPr/>
        <a:lstStyle/>
        <a:p>
          <a:endParaRPr lang="en-US"/>
        </a:p>
      </dgm:t>
    </dgm:pt>
    <dgm:pt modelId="{8FDF31FD-ED1C-C74A-AA75-A018D8CC80AE}" type="sibTrans" cxnId="{ABB2B6EA-12C4-C84B-9B47-1E8F3DE22461}">
      <dgm:prSet/>
      <dgm:spPr/>
      <dgm:t>
        <a:bodyPr/>
        <a:lstStyle/>
        <a:p>
          <a:endParaRPr lang="en-US"/>
        </a:p>
      </dgm:t>
    </dgm:pt>
    <dgm:pt modelId="{FA11B3C7-8C22-A848-BC61-1CCD57EE2D4C}">
      <dgm:prSet phldrT="[Text]" custT="1"/>
      <dgm:spPr>
        <a:solidFill>
          <a:schemeClr val="bg1"/>
        </a:solidFill>
        <a:ln>
          <a:solidFill>
            <a:srgbClr val="4F81BD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PERSONEL DAİRE BAŞKANLIĞI</a:t>
          </a:r>
          <a:endParaRPr lang="en-US" sz="1200" dirty="0">
            <a:solidFill>
              <a:schemeClr val="tx1"/>
            </a:solidFill>
          </a:endParaRPr>
        </a:p>
      </dgm:t>
    </dgm:pt>
    <dgm:pt modelId="{7A67D72F-7BC2-6E4F-915B-9B3C82685A59}" type="parTrans" cxnId="{5B70DF0D-057A-794D-B12E-52FAC6A2F5F2}">
      <dgm:prSet/>
      <dgm:spPr/>
      <dgm:t>
        <a:bodyPr/>
        <a:lstStyle/>
        <a:p>
          <a:endParaRPr lang="en-US"/>
        </a:p>
      </dgm:t>
    </dgm:pt>
    <dgm:pt modelId="{711A319B-18DA-2D47-8AAD-B845974B29C4}" type="sibTrans" cxnId="{5B70DF0D-057A-794D-B12E-52FAC6A2F5F2}">
      <dgm:prSet/>
      <dgm:spPr/>
      <dgm:t>
        <a:bodyPr/>
        <a:lstStyle/>
        <a:p>
          <a:endParaRPr lang="en-US"/>
        </a:p>
      </dgm:t>
    </dgm:pt>
    <dgm:pt modelId="{648D797C-58A3-3049-8B79-E40EDC981842}" type="pres">
      <dgm:prSet presAssocID="{CC5352B4-CEB9-3D40-A019-3690049FF4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2CA91C6-22E4-1F49-92FD-E1BCB19ACD6E}" type="pres">
      <dgm:prSet presAssocID="{037837C0-6CC1-6849-A2B9-9C9A367624F8}" presName="hierRoot1" presStyleCnt="0">
        <dgm:presLayoutVars>
          <dgm:hierBranch val="init"/>
        </dgm:presLayoutVars>
      </dgm:prSet>
      <dgm:spPr/>
    </dgm:pt>
    <dgm:pt modelId="{3361FBFC-388A-5748-8A34-87E344FED155}" type="pres">
      <dgm:prSet presAssocID="{037837C0-6CC1-6849-A2B9-9C9A367624F8}" presName="rootComposite1" presStyleCnt="0"/>
      <dgm:spPr/>
    </dgm:pt>
    <dgm:pt modelId="{929C3E7D-9285-224D-B79B-10704A98AA81}" type="pres">
      <dgm:prSet presAssocID="{037837C0-6CC1-6849-A2B9-9C9A367624F8}" presName="rootText1" presStyleLbl="node0" presStyleIdx="0" presStyleCnt="4" custScaleX="138783" custScaleY="68496" custLinFactX="100000" custLinFactY="-69169" custLinFactNeighborX="12648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63B019-88CF-D04B-B766-180EB3B4E958}" type="pres">
      <dgm:prSet presAssocID="{037837C0-6CC1-6849-A2B9-9C9A367624F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6A4D636-7850-4B49-8147-5BDCCFDC356E}" type="pres">
      <dgm:prSet presAssocID="{037837C0-6CC1-6849-A2B9-9C9A367624F8}" presName="hierChild2" presStyleCnt="0"/>
      <dgm:spPr/>
    </dgm:pt>
    <dgm:pt modelId="{0839628A-4D69-2D44-9D74-505F5A1DC4A9}" type="pres">
      <dgm:prSet presAssocID="{54F39A89-27B6-5449-B610-824A097A7196}" presName="Name37" presStyleLbl="parChTrans1D2" presStyleIdx="0" presStyleCnt="7"/>
      <dgm:spPr/>
      <dgm:t>
        <a:bodyPr/>
        <a:lstStyle/>
        <a:p>
          <a:endParaRPr lang="en-US"/>
        </a:p>
      </dgm:t>
    </dgm:pt>
    <dgm:pt modelId="{6181527F-98F2-0B44-9675-E148993E5177}" type="pres">
      <dgm:prSet presAssocID="{1DB8DB5C-72D4-F24C-B740-AC82C72D08AC}" presName="hierRoot2" presStyleCnt="0">
        <dgm:presLayoutVars>
          <dgm:hierBranch val="init"/>
        </dgm:presLayoutVars>
      </dgm:prSet>
      <dgm:spPr/>
    </dgm:pt>
    <dgm:pt modelId="{D996B1B3-DD63-D745-971B-05435736E12B}" type="pres">
      <dgm:prSet presAssocID="{1DB8DB5C-72D4-F24C-B740-AC82C72D08AC}" presName="rootComposite" presStyleCnt="0"/>
      <dgm:spPr/>
    </dgm:pt>
    <dgm:pt modelId="{74066285-050A-B848-BB8E-381ED6F8840C}" type="pres">
      <dgm:prSet presAssocID="{1DB8DB5C-72D4-F24C-B740-AC82C72D08AC}" presName="rootText" presStyleLbl="node2" presStyleIdx="0" presStyleCnt="3" custScaleX="355349" custScaleY="291678" custLinFactX="100000" custLinFactY="9203" custLinFactNeighborX="11959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722D1A-A60F-1F47-AF49-E73333D67856}" type="pres">
      <dgm:prSet presAssocID="{1DB8DB5C-72D4-F24C-B740-AC82C72D08AC}" presName="rootConnector" presStyleLbl="node2" presStyleIdx="0" presStyleCnt="3"/>
      <dgm:spPr/>
      <dgm:t>
        <a:bodyPr/>
        <a:lstStyle/>
        <a:p>
          <a:endParaRPr lang="en-US"/>
        </a:p>
      </dgm:t>
    </dgm:pt>
    <dgm:pt modelId="{55B1A5B5-78FE-8A4E-B49C-8AF7DC5902C1}" type="pres">
      <dgm:prSet presAssocID="{1DB8DB5C-72D4-F24C-B740-AC82C72D08AC}" presName="hierChild4" presStyleCnt="0"/>
      <dgm:spPr/>
    </dgm:pt>
    <dgm:pt modelId="{8B9B4455-9B16-FE4F-ACA4-2F9D696FFB79}" type="pres">
      <dgm:prSet presAssocID="{11E8290C-74EB-9C4C-91FB-0D774ED2997D}" presName="Name37" presStyleLbl="parChTrans1D3" presStyleIdx="0" presStyleCnt="9"/>
      <dgm:spPr/>
      <dgm:t>
        <a:bodyPr/>
        <a:lstStyle/>
        <a:p>
          <a:endParaRPr lang="en-US"/>
        </a:p>
      </dgm:t>
    </dgm:pt>
    <dgm:pt modelId="{C8B8928E-9D82-4F4D-A666-4C747256A951}" type="pres">
      <dgm:prSet presAssocID="{F9E23058-2FCF-5745-9F84-737C53D1C34A}" presName="hierRoot2" presStyleCnt="0">
        <dgm:presLayoutVars>
          <dgm:hierBranch val="init"/>
        </dgm:presLayoutVars>
      </dgm:prSet>
      <dgm:spPr/>
    </dgm:pt>
    <dgm:pt modelId="{F25B99EB-4D39-B240-ADDC-27072ECB4529}" type="pres">
      <dgm:prSet presAssocID="{F9E23058-2FCF-5745-9F84-737C53D1C34A}" presName="rootComposite" presStyleCnt="0"/>
      <dgm:spPr/>
    </dgm:pt>
    <dgm:pt modelId="{7ADF9A70-C402-264B-8CA5-BBA8B2DD3C08}" type="pres">
      <dgm:prSet presAssocID="{F9E23058-2FCF-5745-9F84-737C53D1C34A}" presName="rootText" presStyleLbl="node3" presStyleIdx="0" presStyleCnt="9" custScaleX="258043" custScaleY="89150" custLinFactX="100000" custLinFactY="53843" custLinFactNeighborX="10696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8320A2-70B4-5C49-8C30-38059E0193D7}" type="pres">
      <dgm:prSet presAssocID="{F9E23058-2FCF-5745-9F84-737C53D1C34A}" presName="rootConnector" presStyleLbl="node3" presStyleIdx="0" presStyleCnt="9"/>
      <dgm:spPr/>
      <dgm:t>
        <a:bodyPr/>
        <a:lstStyle/>
        <a:p>
          <a:endParaRPr lang="en-US"/>
        </a:p>
      </dgm:t>
    </dgm:pt>
    <dgm:pt modelId="{C857C567-3C92-8149-AD72-79195AB95AB4}" type="pres">
      <dgm:prSet presAssocID="{F9E23058-2FCF-5745-9F84-737C53D1C34A}" presName="hierChild4" presStyleCnt="0"/>
      <dgm:spPr/>
    </dgm:pt>
    <dgm:pt modelId="{85715375-9063-6547-A0C1-1E9274B84254}" type="pres">
      <dgm:prSet presAssocID="{F9E23058-2FCF-5745-9F84-737C53D1C34A}" presName="hierChild5" presStyleCnt="0"/>
      <dgm:spPr/>
    </dgm:pt>
    <dgm:pt modelId="{BCE37D91-AE15-7D4C-BD2B-5CF1C2FA8032}" type="pres">
      <dgm:prSet presAssocID="{1558DE45-95AC-AA46-9A6D-F8331233665B}" presName="Name37" presStyleLbl="parChTrans1D3" presStyleIdx="1" presStyleCnt="9"/>
      <dgm:spPr/>
      <dgm:t>
        <a:bodyPr/>
        <a:lstStyle/>
        <a:p>
          <a:endParaRPr lang="en-US"/>
        </a:p>
      </dgm:t>
    </dgm:pt>
    <dgm:pt modelId="{740E6D24-DC9F-A049-ABC4-49A513D1FAA2}" type="pres">
      <dgm:prSet presAssocID="{C9B38949-1325-2C40-BB29-06231182071C}" presName="hierRoot2" presStyleCnt="0">
        <dgm:presLayoutVars>
          <dgm:hierBranch val="init"/>
        </dgm:presLayoutVars>
      </dgm:prSet>
      <dgm:spPr/>
    </dgm:pt>
    <dgm:pt modelId="{9D27A9C9-1753-9F4F-B174-0B8EE25FBC21}" type="pres">
      <dgm:prSet presAssocID="{C9B38949-1325-2C40-BB29-06231182071C}" presName="rootComposite" presStyleCnt="0"/>
      <dgm:spPr/>
    </dgm:pt>
    <dgm:pt modelId="{E498D397-6EFE-9D49-BCA1-DB1E66849854}" type="pres">
      <dgm:prSet presAssocID="{C9B38949-1325-2C40-BB29-06231182071C}" presName="rootText" presStyleLbl="node3" presStyleIdx="1" presStyleCnt="9" custScaleX="185990" custScaleY="89150" custLinFactX="100000" custLinFactY="39236" custLinFactNeighborX="10696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5C54B2-1FBC-F141-B538-B5AF2EC6EDFD}" type="pres">
      <dgm:prSet presAssocID="{C9B38949-1325-2C40-BB29-06231182071C}" presName="rootConnector" presStyleLbl="node3" presStyleIdx="1" presStyleCnt="9"/>
      <dgm:spPr/>
      <dgm:t>
        <a:bodyPr/>
        <a:lstStyle/>
        <a:p>
          <a:endParaRPr lang="en-US"/>
        </a:p>
      </dgm:t>
    </dgm:pt>
    <dgm:pt modelId="{EF56D45D-53A9-6A4C-9188-CE311C6874B0}" type="pres">
      <dgm:prSet presAssocID="{C9B38949-1325-2C40-BB29-06231182071C}" presName="hierChild4" presStyleCnt="0"/>
      <dgm:spPr/>
    </dgm:pt>
    <dgm:pt modelId="{B8CDC857-3A95-CC40-B793-016315F384F7}" type="pres">
      <dgm:prSet presAssocID="{C9B38949-1325-2C40-BB29-06231182071C}" presName="hierChild5" presStyleCnt="0"/>
      <dgm:spPr/>
    </dgm:pt>
    <dgm:pt modelId="{E3DB22E6-CFBC-2446-B740-97F763CEE136}" type="pres">
      <dgm:prSet presAssocID="{7288A4EE-56F8-9544-AA2C-45DE48F4BE97}" presName="Name37" presStyleLbl="parChTrans1D3" presStyleIdx="2" presStyleCnt="9"/>
      <dgm:spPr/>
      <dgm:t>
        <a:bodyPr/>
        <a:lstStyle/>
        <a:p>
          <a:endParaRPr lang="en-US"/>
        </a:p>
      </dgm:t>
    </dgm:pt>
    <dgm:pt modelId="{32E6D2F8-26EE-7E43-97E1-332491B12EAF}" type="pres">
      <dgm:prSet presAssocID="{BE6773AC-BB9F-BC47-AFD4-DD0E10742E3F}" presName="hierRoot2" presStyleCnt="0">
        <dgm:presLayoutVars>
          <dgm:hierBranch val="init"/>
        </dgm:presLayoutVars>
      </dgm:prSet>
      <dgm:spPr/>
    </dgm:pt>
    <dgm:pt modelId="{F71D7DE2-13B0-CE41-B08D-545C166EAF8E}" type="pres">
      <dgm:prSet presAssocID="{BE6773AC-BB9F-BC47-AFD4-DD0E10742E3F}" presName="rootComposite" presStyleCnt="0"/>
      <dgm:spPr/>
    </dgm:pt>
    <dgm:pt modelId="{F290B335-C000-C843-8DDC-E563D0EA3AEE}" type="pres">
      <dgm:prSet presAssocID="{BE6773AC-BB9F-BC47-AFD4-DD0E10742E3F}" presName="rootText" presStyleLbl="node3" presStyleIdx="2" presStyleCnt="9" custScaleX="185990" custScaleY="89150" custLinFactX="100000" custLinFactY="24062" custLinFactNeighborX="10696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836F19-EDE5-4F4F-85E8-749F43CBD4E1}" type="pres">
      <dgm:prSet presAssocID="{BE6773AC-BB9F-BC47-AFD4-DD0E10742E3F}" presName="rootConnector" presStyleLbl="node3" presStyleIdx="2" presStyleCnt="9"/>
      <dgm:spPr/>
      <dgm:t>
        <a:bodyPr/>
        <a:lstStyle/>
        <a:p>
          <a:endParaRPr lang="en-US"/>
        </a:p>
      </dgm:t>
    </dgm:pt>
    <dgm:pt modelId="{969362BE-4876-C24B-A6FF-4578AFBAEFD7}" type="pres">
      <dgm:prSet presAssocID="{BE6773AC-BB9F-BC47-AFD4-DD0E10742E3F}" presName="hierChild4" presStyleCnt="0"/>
      <dgm:spPr/>
    </dgm:pt>
    <dgm:pt modelId="{ECA4271B-3CAB-B54D-80B3-72F74D83C465}" type="pres">
      <dgm:prSet presAssocID="{BE6773AC-BB9F-BC47-AFD4-DD0E10742E3F}" presName="hierChild5" presStyleCnt="0"/>
      <dgm:spPr/>
    </dgm:pt>
    <dgm:pt modelId="{B856735C-5F8A-A841-9578-686C7F55238F}" type="pres">
      <dgm:prSet presAssocID="{03C7D0C1-0C83-CB49-B566-5A4626A94085}" presName="Name37" presStyleLbl="parChTrans1D3" presStyleIdx="3" presStyleCnt="9"/>
      <dgm:spPr/>
      <dgm:t>
        <a:bodyPr/>
        <a:lstStyle/>
        <a:p>
          <a:endParaRPr lang="en-US"/>
        </a:p>
      </dgm:t>
    </dgm:pt>
    <dgm:pt modelId="{CF7C2122-58FA-704A-ADD4-81E3558C5577}" type="pres">
      <dgm:prSet presAssocID="{702AD698-25A4-D246-96B5-64E241124CAE}" presName="hierRoot2" presStyleCnt="0">
        <dgm:presLayoutVars>
          <dgm:hierBranch val="init"/>
        </dgm:presLayoutVars>
      </dgm:prSet>
      <dgm:spPr/>
    </dgm:pt>
    <dgm:pt modelId="{FCD0AB9E-DBF8-0245-9DFF-F8C7823A47F2}" type="pres">
      <dgm:prSet presAssocID="{702AD698-25A4-D246-96B5-64E241124CAE}" presName="rootComposite" presStyleCnt="0"/>
      <dgm:spPr/>
    </dgm:pt>
    <dgm:pt modelId="{C76488F5-B509-3949-B8EB-C6B673C09349}" type="pres">
      <dgm:prSet presAssocID="{702AD698-25A4-D246-96B5-64E241124CAE}" presName="rootText" presStyleLbl="node3" presStyleIdx="3" presStyleCnt="9" custScaleX="172472" custScaleY="89150" custLinFactX="100000" custLinFactY="8888" custLinFactNeighborX="10696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CEB829-6FB5-114F-93E5-7422615BB408}" type="pres">
      <dgm:prSet presAssocID="{702AD698-25A4-D246-96B5-64E241124CAE}" presName="rootConnector" presStyleLbl="node3" presStyleIdx="3" presStyleCnt="9"/>
      <dgm:spPr/>
      <dgm:t>
        <a:bodyPr/>
        <a:lstStyle/>
        <a:p>
          <a:endParaRPr lang="en-US"/>
        </a:p>
      </dgm:t>
    </dgm:pt>
    <dgm:pt modelId="{328D05F7-080A-084A-978A-983D66E616B7}" type="pres">
      <dgm:prSet presAssocID="{702AD698-25A4-D246-96B5-64E241124CAE}" presName="hierChild4" presStyleCnt="0"/>
      <dgm:spPr/>
    </dgm:pt>
    <dgm:pt modelId="{02C4A981-6D8C-1047-B03A-6D02A45DA248}" type="pres">
      <dgm:prSet presAssocID="{702AD698-25A4-D246-96B5-64E241124CAE}" presName="hierChild5" presStyleCnt="0"/>
      <dgm:spPr/>
    </dgm:pt>
    <dgm:pt modelId="{D6CE0EA0-DDA6-6B4B-813B-FC41E1752565}" type="pres">
      <dgm:prSet presAssocID="{900A21DA-2B5C-C748-8E96-A07C1060B128}" presName="Name37" presStyleLbl="parChTrans1D3" presStyleIdx="4" presStyleCnt="9"/>
      <dgm:spPr/>
      <dgm:t>
        <a:bodyPr/>
        <a:lstStyle/>
        <a:p>
          <a:endParaRPr lang="en-US"/>
        </a:p>
      </dgm:t>
    </dgm:pt>
    <dgm:pt modelId="{13385505-5008-0847-8983-D05BB590077B}" type="pres">
      <dgm:prSet presAssocID="{81FA88B7-F585-DD43-A509-C30F42B1C3EE}" presName="hierRoot2" presStyleCnt="0">
        <dgm:presLayoutVars>
          <dgm:hierBranch val="init"/>
        </dgm:presLayoutVars>
      </dgm:prSet>
      <dgm:spPr/>
    </dgm:pt>
    <dgm:pt modelId="{E5443ED7-D234-9E44-BD66-DB2515F5B53B}" type="pres">
      <dgm:prSet presAssocID="{81FA88B7-F585-DD43-A509-C30F42B1C3EE}" presName="rootComposite" presStyleCnt="0"/>
      <dgm:spPr/>
    </dgm:pt>
    <dgm:pt modelId="{976AC9E1-F751-624E-B65A-5E5E2EDD3864}" type="pres">
      <dgm:prSet presAssocID="{81FA88B7-F585-DD43-A509-C30F42B1C3EE}" presName="rootText" presStyleLbl="node3" presStyleIdx="4" presStyleCnt="9" custScaleX="149754" custScaleY="89150" custLinFactX="100000" custLinFactNeighborX="106963" custLinFactNeighborY="855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A84185-1A39-A342-83BB-529B9253D7E8}" type="pres">
      <dgm:prSet presAssocID="{81FA88B7-F585-DD43-A509-C30F42B1C3EE}" presName="rootConnector" presStyleLbl="node3" presStyleIdx="4" presStyleCnt="9"/>
      <dgm:spPr/>
      <dgm:t>
        <a:bodyPr/>
        <a:lstStyle/>
        <a:p>
          <a:endParaRPr lang="en-US"/>
        </a:p>
      </dgm:t>
    </dgm:pt>
    <dgm:pt modelId="{60B2A8F0-B762-6D4A-A8A5-A74C74A20B26}" type="pres">
      <dgm:prSet presAssocID="{81FA88B7-F585-DD43-A509-C30F42B1C3EE}" presName="hierChild4" presStyleCnt="0"/>
      <dgm:spPr/>
    </dgm:pt>
    <dgm:pt modelId="{4E28F7EA-7192-4A40-9882-5D3DBF9BF180}" type="pres">
      <dgm:prSet presAssocID="{81FA88B7-F585-DD43-A509-C30F42B1C3EE}" presName="hierChild5" presStyleCnt="0"/>
      <dgm:spPr/>
    </dgm:pt>
    <dgm:pt modelId="{32074150-694E-E24C-9CE1-25B99B6251C2}" type="pres">
      <dgm:prSet presAssocID="{1DB8DB5C-72D4-F24C-B740-AC82C72D08AC}" presName="hierChild5" presStyleCnt="0"/>
      <dgm:spPr/>
    </dgm:pt>
    <dgm:pt modelId="{1330FCBE-22AC-B94B-AD62-DC1D05757A0C}" type="pres">
      <dgm:prSet presAssocID="{043EF399-F256-4E45-B616-56ADD087B444}" presName="Name37" presStyleLbl="parChTrans1D2" presStyleIdx="1" presStyleCnt="7"/>
      <dgm:spPr/>
      <dgm:t>
        <a:bodyPr/>
        <a:lstStyle/>
        <a:p>
          <a:endParaRPr lang="en-US"/>
        </a:p>
      </dgm:t>
    </dgm:pt>
    <dgm:pt modelId="{5EEBC983-C4E4-754D-9A71-4431A2BCFBFA}" type="pres">
      <dgm:prSet presAssocID="{FC1D8A9C-D036-1D4D-B0A2-5F3478ABCADC}" presName="hierRoot2" presStyleCnt="0">
        <dgm:presLayoutVars>
          <dgm:hierBranch val="init"/>
        </dgm:presLayoutVars>
      </dgm:prSet>
      <dgm:spPr/>
    </dgm:pt>
    <dgm:pt modelId="{9FB9039E-3A57-6044-9A74-102CA4C72F83}" type="pres">
      <dgm:prSet presAssocID="{FC1D8A9C-D036-1D4D-B0A2-5F3478ABCADC}" presName="rootComposite" presStyleCnt="0"/>
      <dgm:spPr/>
    </dgm:pt>
    <dgm:pt modelId="{EA6DDA6A-F174-E141-AB26-EE9D7B44A894}" type="pres">
      <dgm:prSet presAssocID="{FC1D8A9C-D036-1D4D-B0A2-5F3478ABCADC}" presName="rootText" presStyleLbl="node2" presStyleIdx="1" presStyleCnt="3" custScaleX="333710" custScaleY="281738" custLinFactX="100000" custLinFactY="9739" custLinFactNeighborX="14526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8B62EE-5A27-A343-B942-1BECE173968D}" type="pres">
      <dgm:prSet presAssocID="{FC1D8A9C-D036-1D4D-B0A2-5F3478ABCADC}" presName="rootConnector" presStyleLbl="node2" presStyleIdx="1" presStyleCnt="3"/>
      <dgm:spPr/>
      <dgm:t>
        <a:bodyPr/>
        <a:lstStyle/>
        <a:p>
          <a:endParaRPr lang="en-US"/>
        </a:p>
      </dgm:t>
    </dgm:pt>
    <dgm:pt modelId="{6DAACF4D-24AB-5B4F-9C1A-D84366B26F1A}" type="pres">
      <dgm:prSet presAssocID="{FC1D8A9C-D036-1D4D-B0A2-5F3478ABCADC}" presName="hierChild4" presStyleCnt="0"/>
      <dgm:spPr/>
    </dgm:pt>
    <dgm:pt modelId="{307B9665-BC3C-1841-B2EF-1E65F512BA7E}" type="pres">
      <dgm:prSet presAssocID="{325D2718-36E1-5848-8D6C-41D8BAACFE25}" presName="Name37" presStyleLbl="parChTrans1D3" presStyleIdx="5" presStyleCnt="9"/>
      <dgm:spPr/>
      <dgm:t>
        <a:bodyPr/>
        <a:lstStyle/>
        <a:p>
          <a:endParaRPr lang="en-US"/>
        </a:p>
      </dgm:t>
    </dgm:pt>
    <dgm:pt modelId="{00EFB42D-3C6B-5B44-91DB-6E151D0FE307}" type="pres">
      <dgm:prSet presAssocID="{DCDC6AED-47D0-0D47-BDA7-FD1419CC9046}" presName="hierRoot2" presStyleCnt="0">
        <dgm:presLayoutVars>
          <dgm:hierBranch val="init"/>
        </dgm:presLayoutVars>
      </dgm:prSet>
      <dgm:spPr/>
    </dgm:pt>
    <dgm:pt modelId="{412CECDC-B3A6-AE48-B7DB-06E2F2A68A9A}" type="pres">
      <dgm:prSet presAssocID="{DCDC6AED-47D0-0D47-BDA7-FD1419CC9046}" presName="rootComposite" presStyleCnt="0"/>
      <dgm:spPr/>
    </dgm:pt>
    <dgm:pt modelId="{6BC30ECE-DE51-8B4E-8130-64A3E51BA641}" type="pres">
      <dgm:prSet presAssocID="{DCDC6AED-47D0-0D47-BDA7-FD1419CC9046}" presName="rootText" presStyleLbl="node3" presStyleIdx="5" presStyleCnt="9" custScaleX="279479" custLinFactX="100000" custLinFactY="73582" custLinFactNeighborX="12599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5DAA3C-B667-544F-A8FB-2F2E8DF9250C}" type="pres">
      <dgm:prSet presAssocID="{DCDC6AED-47D0-0D47-BDA7-FD1419CC9046}" presName="rootConnector" presStyleLbl="node3" presStyleIdx="5" presStyleCnt="9"/>
      <dgm:spPr/>
      <dgm:t>
        <a:bodyPr/>
        <a:lstStyle/>
        <a:p>
          <a:endParaRPr lang="en-US"/>
        </a:p>
      </dgm:t>
    </dgm:pt>
    <dgm:pt modelId="{95AD4CFC-E200-4E47-A9B3-AC69B4F5271D}" type="pres">
      <dgm:prSet presAssocID="{DCDC6AED-47D0-0D47-BDA7-FD1419CC9046}" presName="hierChild4" presStyleCnt="0"/>
      <dgm:spPr/>
    </dgm:pt>
    <dgm:pt modelId="{22A227BF-2BAA-9646-9900-5C1B6052AB80}" type="pres">
      <dgm:prSet presAssocID="{DCDC6AED-47D0-0D47-BDA7-FD1419CC9046}" presName="hierChild5" presStyleCnt="0"/>
      <dgm:spPr/>
    </dgm:pt>
    <dgm:pt modelId="{0690BBF3-4AC3-A947-9E63-C34DC5C98F3D}" type="pres">
      <dgm:prSet presAssocID="{CE9287AF-7EAC-E24C-B08B-8B79F5D38671}" presName="Name37" presStyleLbl="parChTrans1D3" presStyleIdx="6" presStyleCnt="9"/>
      <dgm:spPr/>
      <dgm:t>
        <a:bodyPr/>
        <a:lstStyle/>
        <a:p>
          <a:endParaRPr lang="en-US"/>
        </a:p>
      </dgm:t>
    </dgm:pt>
    <dgm:pt modelId="{0BA5E5E9-C215-DE4E-948F-52ADD8C6D827}" type="pres">
      <dgm:prSet presAssocID="{8DA86707-C7C0-9944-9C3C-7EB97E06487D}" presName="hierRoot2" presStyleCnt="0">
        <dgm:presLayoutVars>
          <dgm:hierBranch val="init"/>
        </dgm:presLayoutVars>
      </dgm:prSet>
      <dgm:spPr/>
    </dgm:pt>
    <dgm:pt modelId="{1305B0C4-27EE-3045-9F7B-690F21F01A00}" type="pres">
      <dgm:prSet presAssocID="{8DA86707-C7C0-9944-9C3C-7EB97E06487D}" presName="rootComposite" presStyleCnt="0"/>
      <dgm:spPr/>
    </dgm:pt>
    <dgm:pt modelId="{57218EAD-3973-FB40-B693-546231897FF4}" type="pres">
      <dgm:prSet presAssocID="{8DA86707-C7C0-9944-9C3C-7EB97E06487D}" presName="rootText" presStyleLbl="node3" presStyleIdx="6" presStyleCnt="9" custScaleX="279479" custLinFactX="100000" custLinFactY="73582" custLinFactNeighborX="12599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57A0-191A-8343-825A-996CBC2C34E6}" type="pres">
      <dgm:prSet presAssocID="{8DA86707-C7C0-9944-9C3C-7EB97E06487D}" presName="rootConnector" presStyleLbl="node3" presStyleIdx="6" presStyleCnt="9"/>
      <dgm:spPr/>
      <dgm:t>
        <a:bodyPr/>
        <a:lstStyle/>
        <a:p>
          <a:endParaRPr lang="en-US"/>
        </a:p>
      </dgm:t>
    </dgm:pt>
    <dgm:pt modelId="{D43848F1-8CAA-0948-AA57-3CF3F90AA5D0}" type="pres">
      <dgm:prSet presAssocID="{8DA86707-C7C0-9944-9C3C-7EB97E06487D}" presName="hierChild4" presStyleCnt="0"/>
      <dgm:spPr/>
    </dgm:pt>
    <dgm:pt modelId="{D4B2DDE5-4831-3843-BF4B-9EAC6D9CEFE7}" type="pres">
      <dgm:prSet presAssocID="{8DA86707-C7C0-9944-9C3C-7EB97E06487D}" presName="hierChild5" presStyleCnt="0"/>
      <dgm:spPr/>
    </dgm:pt>
    <dgm:pt modelId="{4F562794-93C4-3245-B7C0-044CDB145EC8}" type="pres">
      <dgm:prSet presAssocID="{F41B8535-01A9-F645-8760-71B5C064FD7F}" presName="Name37" presStyleLbl="parChTrans1D3" presStyleIdx="7" presStyleCnt="9"/>
      <dgm:spPr/>
      <dgm:t>
        <a:bodyPr/>
        <a:lstStyle/>
        <a:p>
          <a:endParaRPr lang="en-US"/>
        </a:p>
      </dgm:t>
    </dgm:pt>
    <dgm:pt modelId="{25D0F198-3E0F-9446-8575-7A60D959AAE3}" type="pres">
      <dgm:prSet presAssocID="{785F6FD2-1B7E-0045-9A95-43FBCEC4EF0F}" presName="hierRoot2" presStyleCnt="0">
        <dgm:presLayoutVars>
          <dgm:hierBranch val="init"/>
        </dgm:presLayoutVars>
      </dgm:prSet>
      <dgm:spPr/>
    </dgm:pt>
    <dgm:pt modelId="{A27C0A1B-F48F-0843-8FBD-95AB91798476}" type="pres">
      <dgm:prSet presAssocID="{785F6FD2-1B7E-0045-9A95-43FBCEC4EF0F}" presName="rootComposite" presStyleCnt="0"/>
      <dgm:spPr/>
    </dgm:pt>
    <dgm:pt modelId="{DC268C1E-F4D9-9842-8B1C-F7FC1D17275B}" type="pres">
      <dgm:prSet presAssocID="{785F6FD2-1B7E-0045-9A95-43FBCEC4EF0F}" presName="rootText" presStyleLbl="node3" presStyleIdx="7" presStyleCnt="9" custScaleX="279479" custLinFactX="100000" custLinFactY="73582" custLinFactNeighborX="12599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108B6-5BBC-4C49-8B60-05024797FE12}" type="pres">
      <dgm:prSet presAssocID="{785F6FD2-1B7E-0045-9A95-43FBCEC4EF0F}" presName="rootConnector" presStyleLbl="node3" presStyleIdx="7" presStyleCnt="9"/>
      <dgm:spPr/>
      <dgm:t>
        <a:bodyPr/>
        <a:lstStyle/>
        <a:p>
          <a:endParaRPr lang="en-US"/>
        </a:p>
      </dgm:t>
    </dgm:pt>
    <dgm:pt modelId="{56CDC7F0-4B93-C346-BEA7-B426780671AC}" type="pres">
      <dgm:prSet presAssocID="{785F6FD2-1B7E-0045-9A95-43FBCEC4EF0F}" presName="hierChild4" presStyleCnt="0"/>
      <dgm:spPr/>
    </dgm:pt>
    <dgm:pt modelId="{391CCE18-D415-094E-8213-EDE19BA826CB}" type="pres">
      <dgm:prSet presAssocID="{785F6FD2-1B7E-0045-9A95-43FBCEC4EF0F}" presName="hierChild5" presStyleCnt="0"/>
      <dgm:spPr/>
    </dgm:pt>
    <dgm:pt modelId="{3AED6BCE-5AFF-3245-9244-2DDCAA39D03E}" type="pres">
      <dgm:prSet presAssocID="{FC1D8A9C-D036-1D4D-B0A2-5F3478ABCADC}" presName="hierChild5" presStyleCnt="0"/>
      <dgm:spPr/>
    </dgm:pt>
    <dgm:pt modelId="{FB06A50B-812B-C541-AF4E-B625FA415CC0}" type="pres">
      <dgm:prSet presAssocID="{F10F1666-697C-EE42-AAE4-45A0132539D5}" presName="Name37" presStyleLbl="parChTrans1D2" presStyleIdx="2" presStyleCnt="7"/>
      <dgm:spPr/>
      <dgm:t>
        <a:bodyPr/>
        <a:lstStyle/>
        <a:p>
          <a:endParaRPr lang="en-US"/>
        </a:p>
      </dgm:t>
    </dgm:pt>
    <dgm:pt modelId="{BF7441F5-DC91-964F-A3C3-70504E53B905}" type="pres">
      <dgm:prSet presAssocID="{E81761CF-2E70-9544-B044-3120E3443978}" presName="hierRoot2" presStyleCnt="0">
        <dgm:presLayoutVars>
          <dgm:hierBranch val="init"/>
        </dgm:presLayoutVars>
      </dgm:prSet>
      <dgm:spPr/>
    </dgm:pt>
    <dgm:pt modelId="{C2C4D4C7-2EA3-5645-A45C-BA472EB4AAC0}" type="pres">
      <dgm:prSet presAssocID="{E81761CF-2E70-9544-B044-3120E3443978}" presName="rootComposite" presStyleCnt="0"/>
      <dgm:spPr/>
    </dgm:pt>
    <dgm:pt modelId="{558DF239-BF17-3E41-A844-8273381C54D0}" type="pres">
      <dgm:prSet presAssocID="{E81761CF-2E70-9544-B044-3120E3443978}" presName="rootText" presStyleLbl="node2" presStyleIdx="2" presStyleCnt="3" custScaleX="305113" custScaleY="296850" custLinFactX="100000" custLinFactY="9203" custLinFactNeighborX="17122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D1BAF1-E630-3943-AA7B-7AA157362ED7}" type="pres">
      <dgm:prSet presAssocID="{E81761CF-2E70-9544-B044-3120E3443978}" presName="rootConnector" presStyleLbl="node2" presStyleIdx="2" presStyleCnt="3"/>
      <dgm:spPr/>
      <dgm:t>
        <a:bodyPr/>
        <a:lstStyle/>
        <a:p>
          <a:endParaRPr lang="en-US"/>
        </a:p>
      </dgm:t>
    </dgm:pt>
    <dgm:pt modelId="{9977F1CD-F39F-6D4A-98ED-331F3AA352A6}" type="pres">
      <dgm:prSet presAssocID="{E81761CF-2E70-9544-B044-3120E3443978}" presName="hierChild4" presStyleCnt="0"/>
      <dgm:spPr/>
    </dgm:pt>
    <dgm:pt modelId="{11D95A68-5B15-BD4C-B70A-E64C5F8C3A8E}" type="pres">
      <dgm:prSet presAssocID="{7A67D72F-7BC2-6E4F-915B-9B3C82685A59}" presName="Name37" presStyleLbl="parChTrans1D3" presStyleIdx="8" presStyleCnt="9"/>
      <dgm:spPr/>
      <dgm:t>
        <a:bodyPr/>
        <a:lstStyle/>
        <a:p>
          <a:endParaRPr lang="en-US"/>
        </a:p>
      </dgm:t>
    </dgm:pt>
    <dgm:pt modelId="{7054BAA2-42B5-CF48-A233-FCC6DADE4B1F}" type="pres">
      <dgm:prSet presAssocID="{FA11B3C7-8C22-A848-BC61-1CCD57EE2D4C}" presName="hierRoot2" presStyleCnt="0">
        <dgm:presLayoutVars>
          <dgm:hierBranch val="init"/>
        </dgm:presLayoutVars>
      </dgm:prSet>
      <dgm:spPr/>
    </dgm:pt>
    <dgm:pt modelId="{3ED6C973-FD95-E249-9183-C609B9E1A8BA}" type="pres">
      <dgm:prSet presAssocID="{FA11B3C7-8C22-A848-BC61-1CCD57EE2D4C}" presName="rootComposite" presStyleCnt="0"/>
      <dgm:spPr/>
    </dgm:pt>
    <dgm:pt modelId="{6EE2CA5A-96DA-674B-A5B1-11F98637EA7B}" type="pres">
      <dgm:prSet presAssocID="{FA11B3C7-8C22-A848-BC61-1CCD57EE2D4C}" presName="rootText" presStyleLbl="node3" presStyleIdx="8" presStyleCnt="9" custScaleX="242461" custLinFactX="100000" custLinFactY="55504" custLinFactNeighborX="15854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6E8CFB-814B-2B49-9361-3F132962CDE2}" type="pres">
      <dgm:prSet presAssocID="{FA11B3C7-8C22-A848-BC61-1CCD57EE2D4C}" presName="rootConnector" presStyleLbl="node3" presStyleIdx="8" presStyleCnt="9"/>
      <dgm:spPr/>
      <dgm:t>
        <a:bodyPr/>
        <a:lstStyle/>
        <a:p>
          <a:endParaRPr lang="en-US"/>
        </a:p>
      </dgm:t>
    </dgm:pt>
    <dgm:pt modelId="{1B7DDB24-FAA4-624B-9DCB-3C289B25BEB1}" type="pres">
      <dgm:prSet presAssocID="{FA11B3C7-8C22-A848-BC61-1CCD57EE2D4C}" presName="hierChild4" presStyleCnt="0"/>
      <dgm:spPr/>
    </dgm:pt>
    <dgm:pt modelId="{19260115-CE08-A54F-99D2-75C348A97BEA}" type="pres">
      <dgm:prSet presAssocID="{FA11B3C7-8C22-A848-BC61-1CCD57EE2D4C}" presName="hierChild5" presStyleCnt="0"/>
      <dgm:spPr/>
    </dgm:pt>
    <dgm:pt modelId="{E0735286-AD10-D54D-87DD-C818C9C846B1}" type="pres">
      <dgm:prSet presAssocID="{E81761CF-2E70-9544-B044-3120E3443978}" presName="hierChild5" presStyleCnt="0"/>
      <dgm:spPr/>
    </dgm:pt>
    <dgm:pt modelId="{1F1307E9-97EE-8740-AE82-DD0E902C93DE}" type="pres">
      <dgm:prSet presAssocID="{037837C0-6CC1-6849-A2B9-9C9A367624F8}" presName="hierChild3" presStyleCnt="0"/>
      <dgm:spPr/>
    </dgm:pt>
    <dgm:pt modelId="{9AE1042F-4FEE-3B4E-AA03-3D18A6076431}" type="pres">
      <dgm:prSet presAssocID="{763C81B9-DA61-E047-958F-E3239CBABDA9}" presName="Name111" presStyleLbl="parChTrans1D2" presStyleIdx="3" presStyleCnt="7"/>
      <dgm:spPr/>
      <dgm:t>
        <a:bodyPr/>
        <a:lstStyle/>
        <a:p>
          <a:endParaRPr lang="en-US"/>
        </a:p>
      </dgm:t>
    </dgm:pt>
    <dgm:pt modelId="{261BD8E3-C1FD-E74F-9BD0-69536F87016F}" type="pres">
      <dgm:prSet presAssocID="{2BC34E31-D276-584F-BD71-EDF3E27B7132}" presName="hierRoot3" presStyleCnt="0">
        <dgm:presLayoutVars>
          <dgm:hierBranch val="init"/>
        </dgm:presLayoutVars>
      </dgm:prSet>
      <dgm:spPr/>
    </dgm:pt>
    <dgm:pt modelId="{A31E0B41-5B93-6A46-AAAD-0496EBF79521}" type="pres">
      <dgm:prSet presAssocID="{2BC34E31-D276-584F-BD71-EDF3E27B7132}" presName="rootComposite3" presStyleCnt="0"/>
      <dgm:spPr/>
    </dgm:pt>
    <dgm:pt modelId="{220E9681-E214-1146-B112-0264D5678ADA}" type="pres">
      <dgm:prSet presAssocID="{2BC34E31-D276-584F-BD71-EDF3E27B7132}" presName="rootText3" presStyleLbl="asst1" presStyleIdx="0" presStyleCnt="4" custScaleX="238545" custScaleY="106592" custLinFactX="92958" custLinFactNeighborX="100000" custLinFactNeighborY="483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188E59-4B24-304D-B708-82219941C115}" type="pres">
      <dgm:prSet presAssocID="{2BC34E31-D276-584F-BD71-EDF3E27B7132}" presName="rootConnector3" presStyleLbl="asst1" presStyleIdx="0" presStyleCnt="4"/>
      <dgm:spPr/>
      <dgm:t>
        <a:bodyPr/>
        <a:lstStyle/>
        <a:p>
          <a:endParaRPr lang="en-US"/>
        </a:p>
      </dgm:t>
    </dgm:pt>
    <dgm:pt modelId="{89A371C6-80DB-5A46-A9C6-E63730C2F115}" type="pres">
      <dgm:prSet presAssocID="{2BC34E31-D276-584F-BD71-EDF3E27B7132}" presName="hierChild6" presStyleCnt="0"/>
      <dgm:spPr/>
    </dgm:pt>
    <dgm:pt modelId="{2518E715-78DA-B64E-8248-7AE1CC7AE10C}" type="pres">
      <dgm:prSet presAssocID="{2BC34E31-D276-584F-BD71-EDF3E27B7132}" presName="hierChild7" presStyleCnt="0"/>
      <dgm:spPr/>
    </dgm:pt>
    <dgm:pt modelId="{D311F744-3A21-A041-8909-FACD60A85780}" type="pres">
      <dgm:prSet presAssocID="{882A07E9-C79F-B749-B919-21BE37DCB9FD}" presName="Name111" presStyleLbl="parChTrans1D2" presStyleIdx="4" presStyleCnt="7"/>
      <dgm:spPr/>
      <dgm:t>
        <a:bodyPr/>
        <a:lstStyle/>
        <a:p>
          <a:endParaRPr lang="en-US"/>
        </a:p>
      </dgm:t>
    </dgm:pt>
    <dgm:pt modelId="{958FF5C5-297C-F341-9816-B1E50A59E709}" type="pres">
      <dgm:prSet presAssocID="{E2B76C89-56BF-EC4E-8833-019EF813E3CC}" presName="hierRoot3" presStyleCnt="0">
        <dgm:presLayoutVars>
          <dgm:hierBranch val="init"/>
        </dgm:presLayoutVars>
      </dgm:prSet>
      <dgm:spPr/>
    </dgm:pt>
    <dgm:pt modelId="{9D765735-969A-F74A-BD2E-AF092E71D246}" type="pres">
      <dgm:prSet presAssocID="{E2B76C89-56BF-EC4E-8833-019EF813E3CC}" presName="rootComposite3" presStyleCnt="0"/>
      <dgm:spPr/>
    </dgm:pt>
    <dgm:pt modelId="{7127E52C-5562-EE43-8628-B039DCDBCF08}" type="pres">
      <dgm:prSet presAssocID="{E2B76C89-56BF-EC4E-8833-019EF813E3CC}" presName="rootText3" presStyleLbl="asst1" presStyleIdx="1" presStyleCnt="4" custScaleX="225716" custScaleY="79663" custLinFactNeighborX="-55075" custLinFactNeighborY="-75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F79668-6242-CF41-8A9A-E2C388B59671}" type="pres">
      <dgm:prSet presAssocID="{E2B76C89-56BF-EC4E-8833-019EF813E3CC}" presName="rootConnector3" presStyleLbl="asst1" presStyleIdx="1" presStyleCnt="4"/>
      <dgm:spPr/>
      <dgm:t>
        <a:bodyPr/>
        <a:lstStyle/>
        <a:p>
          <a:endParaRPr lang="en-US"/>
        </a:p>
      </dgm:t>
    </dgm:pt>
    <dgm:pt modelId="{C9E63AB7-8518-F746-BF2A-9903C528B549}" type="pres">
      <dgm:prSet presAssocID="{E2B76C89-56BF-EC4E-8833-019EF813E3CC}" presName="hierChild6" presStyleCnt="0"/>
      <dgm:spPr/>
    </dgm:pt>
    <dgm:pt modelId="{B5B5B9B7-5DE6-E540-AA89-A52A1F5C5586}" type="pres">
      <dgm:prSet presAssocID="{E2B76C89-56BF-EC4E-8833-019EF813E3CC}" presName="hierChild7" presStyleCnt="0"/>
      <dgm:spPr/>
    </dgm:pt>
    <dgm:pt modelId="{EEC9AD9E-7F5F-CA4A-84F2-87A736D0BD0F}" type="pres">
      <dgm:prSet presAssocID="{88CB9653-14BF-794F-B493-7CA6290342C2}" presName="Name111" presStyleLbl="parChTrans1D2" presStyleIdx="5" presStyleCnt="7"/>
      <dgm:spPr/>
      <dgm:t>
        <a:bodyPr/>
        <a:lstStyle/>
        <a:p>
          <a:endParaRPr lang="en-US"/>
        </a:p>
      </dgm:t>
    </dgm:pt>
    <dgm:pt modelId="{BF3C3B67-0FFF-2049-A169-644BABD91FBA}" type="pres">
      <dgm:prSet presAssocID="{DD315BC5-2BD3-2041-9557-E0F1E5CCBE82}" presName="hierRoot3" presStyleCnt="0">
        <dgm:presLayoutVars>
          <dgm:hierBranch val="init"/>
        </dgm:presLayoutVars>
      </dgm:prSet>
      <dgm:spPr/>
    </dgm:pt>
    <dgm:pt modelId="{F3DEE76C-DDF1-2F4B-A262-29E454C3C961}" type="pres">
      <dgm:prSet presAssocID="{DD315BC5-2BD3-2041-9557-E0F1E5CCBE82}" presName="rootComposite3" presStyleCnt="0"/>
      <dgm:spPr/>
    </dgm:pt>
    <dgm:pt modelId="{734663B7-133C-9A48-A05E-244B4538B395}" type="pres">
      <dgm:prSet presAssocID="{DD315BC5-2BD3-2041-9557-E0F1E5CCBE82}" presName="rootText3" presStyleLbl="asst1" presStyleIdx="2" presStyleCnt="4" custScaleX="230943" custScaleY="75503" custLinFactX="211084" custLinFactY="-100000" custLinFactNeighborX="300000" custLinFactNeighborY="-1213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E946E2-AF4E-2B4A-9EEA-3F30913A418D}" type="pres">
      <dgm:prSet presAssocID="{DD315BC5-2BD3-2041-9557-E0F1E5CCBE82}" presName="rootConnector3" presStyleLbl="asst1" presStyleIdx="2" presStyleCnt="4"/>
      <dgm:spPr/>
      <dgm:t>
        <a:bodyPr/>
        <a:lstStyle/>
        <a:p>
          <a:endParaRPr lang="en-US"/>
        </a:p>
      </dgm:t>
    </dgm:pt>
    <dgm:pt modelId="{4789D7B1-4092-BE42-87D2-6788FEB70C16}" type="pres">
      <dgm:prSet presAssocID="{DD315BC5-2BD3-2041-9557-E0F1E5CCBE82}" presName="hierChild6" presStyleCnt="0"/>
      <dgm:spPr/>
    </dgm:pt>
    <dgm:pt modelId="{823978EF-69D3-E747-81B7-937A48D60898}" type="pres">
      <dgm:prSet presAssocID="{DD315BC5-2BD3-2041-9557-E0F1E5CCBE82}" presName="hierChild7" presStyleCnt="0"/>
      <dgm:spPr/>
    </dgm:pt>
    <dgm:pt modelId="{82846AEA-076C-754E-9C7F-EB5CD3A07A90}" type="pres">
      <dgm:prSet presAssocID="{4482292B-345C-DC43-9059-F54B1C2905BF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90267795-14A0-9B46-9942-28563AD6AF68}" type="pres">
      <dgm:prSet presAssocID="{295A1B14-DF17-8443-939D-8AAFF6D6BF4C}" presName="hierRoot3" presStyleCnt="0">
        <dgm:presLayoutVars>
          <dgm:hierBranch val="init"/>
        </dgm:presLayoutVars>
      </dgm:prSet>
      <dgm:spPr/>
    </dgm:pt>
    <dgm:pt modelId="{2A1EC6B2-E28E-6349-928C-8B36ECA73AAF}" type="pres">
      <dgm:prSet presAssocID="{295A1B14-DF17-8443-939D-8AAFF6D6BF4C}" presName="rootComposite3" presStyleCnt="0"/>
      <dgm:spPr/>
    </dgm:pt>
    <dgm:pt modelId="{CD4512DC-80BF-8C49-979D-7280CD4D05D2}" type="pres">
      <dgm:prSet presAssocID="{295A1B14-DF17-8443-939D-8AAFF6D6BF4C}" presName="rootText3" presStyleLbl="asst1" presStyleIdx="3" presStyleCnt="4" custScaleX="301781" custLinFactX="100000" custLinFactNeighborX="149515" custLinFactNeighborY="-959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505766-DB07-7447-A136-6BDB1567006B}" type="pres">
      <dgm:prSet presAssocID="{295A1B14-DF17-8443-939D-8AAFF6D6BF4C}" presName="rootConnector3" presStyleLbl="asst1" presStyleIdx="3" presStyleCnt="4"/>
      <dgm:spPr/>
      <dgm:t>
        <a:bodyPr/>
        <a:lstStyle/>
        <a:p>
          <a:endParaRPr lang="en-US"/>
        </a:p>
      </dgm:t>
    </dgm:pt>
    <dgm:pt modelId="{419391F7-9294-F048-A6BD-6A25DEB3F869}" type="pres">
      <dgm:prSet presAssocID="{295A1B14-DF17-8443-939D-8AAFF6D6BF4C}" presName="hierChild6" presStyleCnt="0"/>
      <dgm:spPr/>
    </dgm:pt>
    <dgm:pt modelId="{FC84B76E-CEE3-BB4C-9A63-8A9CBE293616}" type="pres">
      <dgm:prSet presAssocID="{295A1B14-DF17-8443-939D-8AAFF6D6BF4C}" presName="hierChild7" presStyleCnt="0"/>
      <dgm:spPr/>
    </dgm:pt>
    <dgm:pt modelId="{A115D3D2-0D9E-FA48-A89C-3AC265265365}" type="pres">
      <dgm:prSet presAssocID="{6C3AE6F5-0847-B14F-9C0B-B8725383FB02}" presName="hierRoot1" presStyleCnt="0">
        <dgm:presLayoutVars>
          <dgm:hierBranch val="init"/>
        </dgm:presLayoutVars>
      </dgm:prSet>
      <dgm:spPr/>
    </dgm:pt>
    <dgm:pt modelId="{49B97AEE-98E6-6841-9E90-F138D734F4FE}" type="pres">
      <dgm:prSet presAssocID="{6C3AE6F5-0847-B14F-9C0B-B8725383FB02}" presName="rootComposite1" presStyleCnt="0"/>
      <dgm:spPr/>
    </dgm:pt>
    <dgm:pt modelId="{43BA9B24-79F5-2145-AE07-0EEE12AE92C0}" type="pres">
      <dgm:prSet presAssocID="{6C3AE6F5-0847-B14F-9C0B-B8725383FB02}" presName="rootText1" presStyleLbl="node0" presStyleIdx="1" presStyleCnt="4" custScaleX="238446" custScaleY="51453" custLinFactNeighborX="35130" custLinFactNeighborY="-429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8BC256-DE49-ED41-9671-3149C1B5394C}" type="pres">
      <dgm:prSet presAssocID="{6C3AE6F5-0847-B14F-9C0B-B8725383FB0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4E7DD3F-D95A-5549-96A4-EA47AB596A3A}" type="pres">
      <dgm:prSet presAssocID="{6C3AE6F5-0847-B14F-9C0B-B8725383FB02}" presName="hierChild2" presStyleCnt="0"/>
      <dgm:spPr/>
    </dgm:pt>
    <dgm:pt modelId="{4C3F94B8-CDE4-BA40-B2A8-68C475E182A8}" type="pres">
      <dgm:prSet presAssocID="{6C3AE6F5-0847-B14F-9C0B-B8725383FB02}" presName="hierChild3" presStyleCnt="0"/>
      <dgm:spPr/>
    </dgm:pt>
    <dgm:pt modelId="{C8C1BFA8-8333-6E4B-AE43-6E0FB0B4058F}" type="pres">
      <dgm:prSet presAssocID="{1B149A12-6F7D-7F40-9E9F-20C27EF048E3}" presName="hierRoot1" presStyleCnt="0">
        <dgm:presLayoutVars>
          <dgm:hierBranch val="init"/>
        </dgm:presLayoutVars>
      </dgm:prSet>
      <dgm:spPr/>
    </dgm:pt>
    <dgm:pt modelId="{FD78D35F-0A24-0A45-92C7-F90306DE3FB5}" type="pres">
      <dgm:prSet presAssocID="{1B149A12-6F7D-7F40-9E9F-20C27EF048E3}" presName="rootComposite1" presStyleCnt="0"/>
      <dgm:spPr/>
    </dgm:pt>
    <dgm:pt modelId="{1FE690CB-60D9-1443-BD5A-6A21D2C32D61}" type="pres">
      <dgm:prSet presAssocID="{1B149A12-6F7D-7F40-9E9F-20C27EF048E3}" presName="rootText1" presStyleLbl="node0" presStyleIdx="2" presStyleCnt="4" custScaleX="233039" custScaleY="59347" custLinFactX="-100000" custLinFactY="100000" custLinFactNeighborX="-120263" custLinFactNeighborY="192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FF22CF-24B1-4E4D-944F-3F207D06288A}" type="pres">
      <dgm:prSet presAssocID="{1B149A12-6F7D-7F40-9E9F-20C27EF048E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BD602AD-D5E9-1A41-8A2F-B7B3361F1656}" type="pres">
      <dgm:prSet presAssocID="{1B149A12-6F7D-7F40-9E9F-20C27EF048E3}" presName="hierChild2" presStyleCnt="0"/>
      <dgm:spPr/>
    </dgm:pt>
    <dgm:pt modelId="{01AA5724-1A6B-9F44-923F-51CAC4566CFE}" type="pres">
      <dgm:prSet presAssocID="{1B149A12-6F7D-7F40-9E9F-20C27EF048E3}" presName="hierChild3" presStyleCnt="0"/>
      <dgm:spPr/>
    </dgm:pt>
    <dgm:pt modelId="{C93B50AD-F459-F445-AD2D-0E856313BBB4}" type="pres">
      <dgm:prSet presAssocID="{CA17F259-1D41-C649-8D1D-B3C75EAC9B9B}" presName="hierRoot1" presStyleCnt="0">
        <dgm:presLayoutVars>
          <dgm:hierBranch val="init"/>
        </dgm:presLayoutVars>
      </dgm:prSet>
      <dgm:spPr/>
    </dgm:pt>
    <dgm:pt modelId="{8D89F972-0CCB-784F-9CA2-A18CEFB2D2C0}" type="pres">
      <dgm:prSet presAssocID="{CA17F259-1D41-C649-8D1D-B3C75EAC9B9B}" presName="rootComposite1" presStyleCnt="0"/>
      <dgm:spPr/>
    </dgm:pt>
    <dgm:pt modelId="{A80DC981-B808-7340-8F50-09AD080915FF}" type="pres">
      <dgm:prSet presAssocID="{CA17F259-1D41-C649-8D1D-B3C75EAC9B9B}" presName="rootText1" presStyleLbl="node0" presStyleIdx="3" presStyleCnt="4" custScaleX="298655" custScaleY="97840" custLinFactX="-216275" custLinFactY="173281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3DD98C-4A2D-C342-AB51-96B55CB357F7}" type="pres">
      <dgm:prSet presAssocID="{CA17F259-1D41-C649-8D1D-B3C75EAC9B9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2FB003E-9A5C-D447-8894-B71D01264B78}" type="pres">
      <dgm:prSet presAssocID="{CA17F259-1D41-C649-8D1D-B3C75EAC9B9B}" presName="hierChild2" presStyleCnt="0"/>
      <dgm:spPr/>
    </dgm:pt>
    <dgm:pt modelId="{900B9A2F-0A6A-BF42-8359-93B8448B54AE}" type="pres">
      <dgm:prSet presAssocID="{CA17F259-1D41-C649-8D1D-B3C75EAC9B9B}" presName="hierChild3" presStyleCnt="0"/>
      <dgm:spPr/>
    </dgm:pt>
  </dgm:ptLst>
  <dgm:cxnLst>
    <dgm:cxn modelId="{CD527D17-4D04-0744-8808-4CEB2BD89D62}" type="presOf" srcId="{88CB9653-14BF-794F-B493-7CA6290342C2}" destId="{EEC9AD9E-7F5F-CA4A-84F2-87A736D0BD0F}" srcOrd="0" destOrd="0" presId="urn:microsoft.com/office/officeart/2005/8/layout/orgChart1"/>
    <dgm:cxn modelId="{385AA002-93D8-4345-89EF-09F9864485A1}" type="presOf" srcId="{CC5352B4-CEB9-3D40-A019-3690049FF4D7}" destId="{648D797C-58A3-3049-8B79-E40EDC981842}" srcOrd="0" destOrd="0" presId="urn:microsoft.com/office/officeart/2005/8/layout/orgChart1"/>
    <dgm:cxn modelId="{0FD98885-C3C6-AA4E-914B-5449EB6D84B5}" type="presOf" srcId="{03C7D0C1-0C83-CB49-B566-5A4626A94085}" destId="{B856735C-5F8A-A841-9578-686C7F55238F}" srcOrd="0" destOrd="0" presId="urn:microsoft.com/office/officeart/2005/8/layout/orgChart1"/>
    <dgm:cxn modelId="{5DB4E07B-F180-8944-B7D5-E2C80E394FCD}" srcId="{CC5352B4-CEB9-3D40-A019-3690049FF4D7}" destId="{CA17F259-1D41-C649-8D1D-B3C75EAC9B9B}" srcOrd="3" destOrd="0" parTransId="{5E5AEBA4-3BDE-0746-9128-181E216CEA83}" sibTransId="{AEB1C643-5F12-3143-8A32-B146430FE6F9}"/>
    <dgm:cxn modelId="{2EC0BA5B-492C-DF4D-ACB7-3E1475A463E3}" type="presOf" srcId="{1B149A12-6F7D-7F40-9E9F-20C27EF048E3}" destId="{1FE690CB-60D9-1443-BD5A-6A21D2C32D61}" srcOrd="0" destOrd="0" presId="urn:microsoft.com/office/officeart/2005/8/layout/orgChart1"/>
    <dgm:cxn modelId="{068C9071-0227-4949-B2B9-8D5F7B657C5D}" type="presOf" srcId="{E2B76C89-56BF-EC4E-8833-019EF813E3CC}" destId="{F2F79668-6242-CF41-8A9A-E2C388B59671}" srcOrd="1" destOrd="0" presId="urn:microsoft.com/office/officeart/2005/8/layout/orgChart1"/>
    <dgm:cxn modelId="{3A547284-F114-F04E-9F64-EF8C91EBC8AE}" type="presOf" srcId="{FA11B3C7-8C22-A848-BC61-1CCD57EE2D4C}" destId="{6EE2CA5A-96DA-674B-A5B1-11F98637EA7B}" srcOrd="0" destOrd="0" presId="urn:microsoft.com/office/officeart/2005/8/layout/orgChart1"/>
    <dgm:cxn modelId="{CD07F597-47FB-E549-B034-1C3810CC59E2}" srcId="{037837C0-6CC1-6849-A2B9-9C9A367624F8}" destId="{FC1D8A9C-D036-1D4D-B0A2-5F3478ABCADC}" srcOrd="5" destOrd="0" parTransId="{043EF399-F256-4E45-B616-56ADD087B444}" sibTransId="{B1F55579-47BF-BF4B-BC91-C1F2E2DEDE1D}"/>
    <dgm:cxn modelId="{40650133-9499-8748-BDBA-BB91709BA79C}" srcId="{037837C0-6CC1-6849-A2B9-9C9A367624F8}" destId="{2BC34E31-D276-584F-BD71-EDF3E27B7132}" srcOrd="0" destOrd="0" parTransId="{763C81B9-DA61-E047-958F-E3239CBABDA9}" sibTransId="{414866B9-EC56-3E45-BCDD-597C5CBDC47E}"/>
    <dgm:cxn modelId="{65C4499E-F77D-7643-80B9-300D332D3018}" type="presOf" srcId="{FA11B3C7-8C22-A848-BC61-1CCD57EE2D4C}" destId="{276E8CFB-814B-2B49-9361-3F132962CDE2}" srcOrd="1" destOrd="0" presId="urn:microsoft.com/office/officeart/2005/8/layout/orgChart1"/>
    <dgm:cxn modelId="{B1FB0C25-2990-BE4B-8590-A38AB456A0DC}" type="presOf" srcId="{BE6773AC-BB9F-BC47-AFD4-DD0E10742E3F}" destId="{53836F19-EDE5-4F4F-85E8-749F43CBD4E1}" srcOrd="1" destOrd="0" presId="urn:microsoft.com/office/officeart/2005/8/layout/orgChart1"/>
    <dgm:cxn modelId="{90CA19A2-DD1E-1844-B13D-1B556ADFE67F}" type="presOf" srcId="{6C3AE6F5-0847-B14F-9C0B-B8725383FB02}" destId="{43BA9B24-79F5-2145-AE07-0EEE12AE92C0}" srcOrd="0" destOrd="0" presId="urn:microsoft.com/office/officeart/2005/8/layout/orgChart1"/>
    <dgm:cxn modelId="{7C485FFA-DEA7-BD46-9311-371DC97E19AE}" type="presOf" srcId="{1B149A12-6F7D-7F40-9E9F-20C27EF048E3}" destId="{D1FF22CF-24B1-4E4D-944F-3F207D06288A}" srcOrd="1" destOrd="0" presId="urn:microsoft.com/office/officeart/2005/8/layout/orgChart1"/>
    <dgm:cxn modelId="{E4321779-A5C0-9946-AB4A-2150635839B7}" type="presOf" srcId="{763C81B9-DA61-E047-958F-E3239CBABDA9}" destId="{9AE1042F-4FEE-3B4E-AA03-3D18A6076431}" srcOrd="0" destOrd="0" presId="urn:microsoft.com/office/officeart/2005/8/layout/orgChart1"/>
    <dgm:cxn modelId="{46401949-74F2-DF45-A372-D12EA0B399AC}" type="presOf" srcId="{81FA88B7-F585-DD43-A509-C30F42B1C3EE}" destId="{AEA84185-1A39-A342-83BB-529B9253D7E8}" srcOrd="1" destOrd="0" presId="urn:microsoft.com/office/officeart/2005/8/layout/orgChart1"/>
    <dgm:cxn modelId="{97BA836F-DADB-EB4C-B84D-BD36352E20CF}" type="presOf" srcId="{F10F1666-697C-EE42-AAE4-45A0132539D5}" destId="{FB06A50B-812B-C541-AF4E-B625FA415CC0}" srcOrd="0" destOrd="0" presId="urn:microsoft.com/office/officeart/2005/8/layout/orgChart1"/>
    <dgm:cxn modelId="{33976D90-9EE6-FA4A-9A51-7B009BFF74B4}" type="presOf" srcId="{037837C0-6CC1-6849-A2B9-9C9A367624F8}" destId="{1063B019-88CF-D04B-B766-180EB3B4E958}" srcOrd="1" destOrd="0" presId="urn:microsoft.com/office/officeart/2005/8/layout/orgChart1"/>
    <dgm:cxn modelId="{4E517A1B-30EE-5B41-B5A9-616B31E562EB}" type="presOf" srcId="{900A21DA-2B5C-C748-8E96-A07C1060B128}" destId="{D6CE0EA0-DDA6-6B4B-813B-FC41E1752565}" srcOrd="0" destOrd="0" presId="urn:microsoft.com/office/officeart/2005/8/layout/orgChart1"/>
    <dgm:cxn modelId="{19F22423-570B-854A-81C5-DFA1C6163A6E}" type="presOf" srcId="{7288A4EE-56F8-9544-AA2C-45DE48F4BE97}" destId="{E3DB22E6-CFBC-2446-B740-97F763CEE136}" srcOrd="0" destOrd="0" presId="urn:microsoft.com/office/officeart/2005/8/layout/orgChart1"/>
    <dgm:cxn modelId="{042915DC-D3E5-DB41-A37A-1C2DDEF66F64}" type="presOf" srcId="{DD315BC5-2BD3-2041-9557-E0F1E5CCBE82}" destId="{84E946E2-AF4E-2B4A-9EEA-3F30913A418D}" srcOrd="1" destOrd="0" presId="urn:microsoft.com/office/officeart/2005/8/layout/orgChart1"/>
    <dgm:cxn modelId="{AAF42D8A-782C-3B48-AFDC-249A9756A551}" srcId="{037837C0-6CC1-6849-A2B9-9C9A367624F8}" destId="{1DB8DB5C-72D4-F24C-B740-AC82C72D08AC}" srcOrd="4" destOrd="0" parTransId="{54F39A89-27B6-5449-B610-824A097A7196}" sibTransId="{1607D6DC-4B2F-0C41-817C-0A15972F6D58}"/>
    <dgm:cxn modelId="{D0A7F6B1-9F7D-D446-9B26-D2E148C62693}" srcId="{037837C0-6CC1-6849-A2B9-9C9A367624F8}" destId="{DD315BC5-2BD3-2041-9557-E0F1E5CCBE82}" srcOrd="2" destOrd="0" parTransId="{88CB9653-14BF-794F-B493-7CA6290342C2}" sibTransId="{D46FA29F-9AB0-9943-8C9F-91D9E0C3D5C0}"/>
    <dgm:cxn modelId="{9C93B962-FB45-9246-B1F3-4D457AF47155}" type="presOf" srcId="{2BC34E31-D276-584F-BD71-EDF3E27B7132}" destId="{220E9681-E214-1146-B112-0264D5678ADA}" srcOrd="0" destOrd="0" presId="urn:microsoft.com/office/officeart/2005/8/layout/orgChart1"/>
    <dgm:cxn modelId="{2157B8DC-B7DF-2149-90C5-B778AE16C528}" type="presOf" srcId="{DD315BC5-2BD3-2041-9557-E0F1E5CCBE82}" destId="{734663B7-133C-9A48-A05E-244B4538B395}" srcOrd="0" destOrd="0" presId="urn:microsoft.com/office/officeart/2005/8/layout/orgChart1"/>
    <dgm:cxn modelId="{87F665F6-5315-7E44-AA3B-BFC81BD93202}" type="presOf" srcId="{CE9287AF-7EAC-E24C-B08B-8B79F5D38671}" destId="{0690BBF3-4AC3-A947-9E63-C34DC5C98F3D}" srcOrd="0" destOrd="0" presId="urn:microsoft.com/office/officeart/2005/8/layout/orgChart1"/>
    <dgm:cxn modelId="{663EF246-2071-014E-A48B-0E24AAF76839}" srcId="{037837C0-6CC1-6849-A2B9-9C9A367624F8}" destId="{E81761CF-2E70-9544-B044-3120E3443978}" srcOrd="6" destOrd="0" parTransId="{F10F1666-697C-EE42-AAE4-45A0132539D5}" sibTransId="{A859300D-203E-9744-8F16-25376FF496C0}"/>
    <dgm:cxn modelId="{DBEF60D0-DA70-814C-9B37-E53E30FD69B9}" type="presOf" srcId="{1558DE45-95AC-AA46-9A6D-F8331233665B}" destId="{BCE37D91-AE15-7D4C-BD2B-5CF1C2FA8032}" srcOrd="0" destOrd="0" presId="urn:microsoft.com/office/officeart/2005/8/layout/orgChart1"/>
    <dgm:cxn modelId="{D78CD0D9-8CFA-F146-8CC2-87E7DD649F03}" type="presOf" srcId="{C9B38949-1325-2C40-BB29-06231182071C}" destId="{E498D397-6EFE-9D49-BCA1-DB1E66849854}" srcOrd="0" destOrd="0" presId="urn:microsoft.com/office/officeart/2005/8/layout/orgChart1"/>
    <dgm:cxn modelId="{D83E2EDF-0F92-3544-9420-E39B5C4B9438}" srcId="{CC5352B4-CEB9-3D40-A019-3690049FF4D7}" destId="{1B149A12-6F7D-7F40-9E9F-20C27EF048E3}" srcOrd="2" destOrd="0" parTransId="{5E0567DA-618F-F440-8DA0-72CD5D586B37}" sibTransId="{7BA1F454-21B5-BF47-A470-91E4479E12FE}"/>
    <dgm:cxn modelId="{0ACBE6B6-3B94-7F4C-B2F9-561A8C4ACD38}" type="presOf" srcId="{295A1B14-DF17-8443-939D-8AAFF6D6BF4C}" destId="{CD4512DC-80BF-8C49-979D-7280CD4D05D2}" srcOrd="0" destOrd="0" presId="urn:microsoft.com/office/officeart/2005/8/layout/orgChart1"/>
    <dgm:cxn modelId="{DF9DF20F-FF80-804E-91A0-93A88F9150A8}" type="presOf" srcId="{037837C0-6CC1-6849-A2B9-9C9A367624F8}" destId="{929C3E7D-9285-224D-B79B-10704A98AA81}" srcOrd="0" destOrd="0" presId="urn:microsoft.com/office/officeart/2005/8/layout/orgChart1"/>
    <dgm:cxn modelId="{66B3F33A-63CE-E541-AD52-8B70148F51F8}" type="presOf" srcId="{DCDC6AED-47D0-0D47-BDA7-FD1419CC9046}" destId="{415DAA3C-B667-544F-A8FB-2F2E8DF9250C}" srcOrd="1" destOrd="0" presId="urn:microsoft.com/office/officeart/2005/8/layout/orgChart1"/>
    <dgm:cxn modelId="{A7F8C705-E028-7C45-AD19-159A6787F192}" type="presOf" srcId="{702AD698-25A4-D246-96B5-64E241124CAE}" destId="{1FCEB829-6FB5-114F-93E5-7422615BB408}" srcOrd="1" destOrd="0" presId="urn:microsoft.com/office/officeart/2005/8/layout/orgChart1"/>
    <dgm:cxn modelId="{FD35D9D8-24AB-5E48-AF3C-EE9C27350E60}" type="presOf" srcId="{F9E23058-2FCF-5745-9F84-737C53D1C34A}" destId="{3A8320A2-70B4-5C49-8C30-38059E0193D7}" srcOrd="1" destOrd="0" presId="urn:microsoft.com/office/officeart/2005/8/layout/orgChart1"/>
    <dgm:cxn modelId="{EA45FC64-D8BB-B34E-8AA8-ED44FFFCABF4}" type="presOf" srcId="{FC1D8A9C-D036-1D4D-B0A2-5F3478ABCADC}" destId="{038B62EE-5A27-A343-B942-1BECE173968D}" srcOrd="1" destOrd="0" presId="urn:microsoft.com/office/officeart/2005/8/layout/orgChart1"/>
    <dgm:cxn modelId="{A216E44B-6B7B-0448-B548-5FC4CCCD6DD6}" type="presOf" srcId="{785F6FD2-1B7E-0045-9A95-43FBCEC4EF0F}" destId="{DC268C1E-F4D9-9842-8B1C-F7FC1D17275B}" srcOrd="0" destOrd="0" presId="urn:microsoft.com/office/officeart/2005/8/layout/orgChart1"/>
    <dgm:cxn modelId="{F05A960A-2DCB-5345-B419-37EB04DE21C9}" type="presOf" srcId="{295A1B14-DF17-8443-939D-8AAFF6D6BF4C}" destId="{5C505766-DB07-7447-A136-6BDB1567006B}" srcOrd="1" destOrd="0" presId="urn:microsoft.com/office/officeart/2005/8/layout/orgChart1"/>
    <dgm:cxn modelId="{092DB3F4-51A0-C645-AEE3-44CA12312B5B}" srcId="{FC1D8A9C-D036-1D4D-B0A2-5F3478ABCADC}" destId="{8DA86707-C7C0-9944-9C3C-7EB97E06487D}" srcOrd="1" destOrd="0" parTransId="{CE9287AF-7EAC-E24C-B08B-8B79F5D38671}" sibTransId="{C23AB73E-1EC3-7447-8F51-91FCD36D7C9A}"/>
    <dgm:cxn modelId="{ABB2B6EA-12C4-C84B-9B47-1E8F3DE22461}" srcId="{FC1D8A9C-D036-1D4D-B0A2-5F3478ABCADC}" destId="{785F6FD2-1B7E-0045-9A95-43FBCEC4EF0F}" srcOrd="2" destOrd="0" parTransId="{F41B8535-01A9-F645-8760-71B5C064FD7F}" sibTransId="{8FDF31FD-ED1C-C74A-AA75-A018D8CC80AE}"/>
    <dgm:cxn modelId="{F48C04AD-18FE-FF4C-97AC-E938B8F07F36}" type="presOf" srcId="{8DA86707-C7C0-9944-9C3C-7EB97E06487D}" destId="{CEF157A0-191A-8343-825A-996CBC2C34E6}" srcOrd="1" destOrd="0" presId="urn:microsoft.com/office/officeart/2005/8/layout/orgChart1"/>
    <dgm:cxn modelId="{C8415A7C-8727-274A-8B38-AE86A1C482D2}" srcId="{1DB8DB5C-72D4-F24C-B740-AC82C72D08AC}" destId="{C9B38949-1325-2C40-BB29-06231182071C}" srcOrd="1" destOrd="0" parTransId="{1558DE45-95AC-AA46-9A6D-F8331233665B}" sibTransId="{1A2F0CB5-E181-644E-BA77-45E36C982029}"/>
    <dgm:cxn modelId="{4AC25813-16A9-E645-A890-233BBF346B66}" srcId="{CC5352B4-CEB9-3D40-A019-3690049FF4D7}" destId="{6C3AE6F5-0847-B14F-9C0B-B8725383FB02}" srcOrd="1" destOrd="0" parTransId="{93FD7A87-72DF-5C4A-B12D-B0AFC98F7E4C}" sibTransId="{E7354F80-ED1F-5147-9841-D844F1FA89B0}"/>
    <dgm:cxn modelId="{1B136E4A-9D72-6741-9139-830D6AED7DEC}" type="presOf" srcId="{4482292B-345C-DC43-9059-F54B1C2905BF}" destId="{82846AEA-076C-754E-9C7F-EB5CD3A07A90}" srcOrd="0" destOrd="0" presId="urn:microsoft.com/office/officeart/2005/8/layout/orgChart1"/>
    <dgm:cxn modelId="{1964FDB2-1E2E-C14B-A237-6B5240A18501}" srcId="{1DB8DB5C-72D4-F24C-B740-AC82C72D08AC}" destId="{F9E23058-2FCF-5745-9F84-737C53D1C34A}" srcOrd="0" destOrd="0" parTransId="{11E8290C-74EB-9C4C-91FB-0D774ED2997D}" sibTransId="{BCB960A5-96B6-F647-A8FC-5CDC162A05EC}"/>
    <dgm:cxn modelId="{E8FDB482-07A0-EE4F-A139-2C3B94592060}" type="presOf" srcId="{11E8290C-74EB-9C4C-91FB-0D774ED2997D}" destId="{8B9B4455-9B16-FE4F-ACA4-2F9D696FFB79}" srcOrd="0" destOrd="0" presId="urn:microsoft.com/office/officeart/2005/8/layout/orgChart1"/>
    <dgm:cxn modelId="{BF3B882C-4632-B845-9DA6-E5C4B0346EAC}" type="presOf" srcId="{1DB8DB5C-72D4-F24C-B740-AC82C72D08AC}" destId="{18722D1A-A60F-1F47-AF49-E73333D67856}" srcOrd="1" destOrd="0" presId="urn:microsoft.com/office/officeart/2005/8/layout/orgChart1"/>
    <dgm:cxn modelId="{D16C445F-4056-884C-B025-4BEC172FF0FF}" type="presOf" srcId="{E81761CF-2E70-9544-B044-3120E3443978}" destId="{558DF239-BF17-3E41-A844-8273381C54D0}" srcOrd="0" destOrd="0" presId="urn:microsoft.com/office/officeart/2005/8/layout/orgChart1"/>
    <dgm:cxn modelId="{712BDA97-B147-994B-9E07-E1D46343CB9F}" type="presOf" srcId="{DCDC6AED-47D0-0D47-BDA7-FD1419CC9046}" destId="{6BC30ECE-DE51-8B4E-8130-64A3E51BA641}" srcOrd="0" destOrd="0" presId="urn:microsoft.com/office/officeart/2005/8/layout/orgChart1"/>
    <dgm:cxn modelId="{85B6C9EF-3866-8A41-9663-ED891B9ABB41}" type="presOf" srcId="{CA17F259-1D41-C649-8D1D-B3C75EAC9B9B}" destId="{6F3DD98C-4A2D-C342-AB51-96B55CB357F7}" srcOrd="1" destOrd="0" presId="urn:microsoft.com/office/officeart/2005/8/layout/orgChart1"/>
    <dgm:cxn modelId="{87BFC3DF-CD58-8044-AD31-A292CF53A981}" type="presOf" srcId="{702AD698-25A4-D246-96B5-64E241124CAE}" destId="{C76488F5-B509-3949-B8EB-C6B673C09349}" srcOrd="0" destOrd="0" presId="urn:microsoft.com/office/officeart/2005/8/layout/orgChart1"/>
    <dgm:cxn modelId="{148E75F6-A3B1-1F48-B548-E3B898DDA3A0}" type="presOf" srcId="{882A07E9-C79F-B749-B919-21BE37DCB9FD}" destId="{D311F744-3A21-A041-8909-FACD60A85780}" srcOrd="0" destOrd="0" presId="urn:microsoft.com/office/officeart/2005/8/layout/orgChart1"/>
    <dgm:cxn modelId="{8BA58648-2501-D242-A4CD-DD86AE9F288E}" type="presOf" srcId="{F41B8535-01A9-F645-8760-71B5C064FD7F}" destId="{4F562794-93C4-3245-B7C0-044CDB145EC8}" srcOrd="0" destOrd="0" presId="urn:microsoft.com/office/officeart/2005/8/layout/orgChart1"/>
    <dgm:cxn modelId="{A1C20785-B5C0-8D4A-B17F-A57CF7D175B0}" srcId="{037837C0-6CC1-6849-A2B9-9C9A367624F8}" destId="{295A1B14-DF17-8443-939D-8AAFF6D6BF4C}" srcOrd="3" destOrd="0" parTransId="{4482292B-345C-DC43-9059-F54B1C2905BF}" sibTransId="{302F9816-E487-5B48-BDB9-E5674C6F8A63}"/>
    <dgm:cxn modelId="{9AA92223-6A05-5F46-9505-E306F8B42057}" type="presOf" srcId="{043EF399-F256-4E45-B616-56ADD087B444}" destId="{1330FCBE-22AC-B94B-AD62-DC1D05757A0C}" srcOrd="0" destOrd="0" presId="urn:microsoft.com/office/officeart/2005/8/layout/orgChart1"/>
    <dgm:cxn modelId="{31605D3D-DA58-834D-A3C8-1C0DB6D2F63E}" srcId="{1DB8DB5C-72D4-F24C-B740-AC82C72D08AC}" destId="{81FA88B7-F585-DD43-A509-C30F42B1C3EE}" srcOrd="4" destOrd="0" parTransId="{900A21DA-2B5C-C748-8E96-A07C1060B128}" sibTransId="{10598CB2-C980-8744-B074-337631549AD9}"/>
    <dgm:cxn modelId="{9D2FA25F-EB5F-524B-9F3E-47A98B29178F}" type="presOf" srcId="{E81761CF-2E70-9544-B044-3120E3443978}" destId="{49D1BAF1-E630-3943-AA7B-7AA157362ED7}" srcOrd="1" destOrd="0" presId="urn:microsoft.com/office/officeart/2005/8/layout/orgChart1"/>
    <dgm:cxn modelId="{4393B563-F99A-C543-A147-15643DA3F643}" type="presOf" srcId="{325D2718-36E1-5848-8D6C-41D8BAACFE25}" destId="{307B9665-BC3C-1841-B2EF-1E65F512BA7E}" srcOrd="0" destOrd="0" presId="urn:microsoft.com/office/officeart/2005/8/layout/orgChart1"/>
    <dgm:cxn modelId="{B195C245-8632-5F49-9074-935E90DBFB82}" type="presOf" srcId="{C9B38949-1325-2C40-BB29-06231182071C}" destId="{9F5C54B2-1FBC-F141-B538-B5AF2EC6EDFD}" srcOrd="1" destOrd="0" presId="urn:microsoft.com/office/officeart/2005/8/layout/orgChart1"/>
    <dgm:cxn modelId="{112F7BA5-1CE7-1047-8C6C-9A58604553DA}" type="presOf" srcId="{7A67D72F-7BC2-6E4F-915B-9B3C82685A59}" destId="{11D95A68-5B15-BD4C-B70A-E64C5F8C3A8E}" srcOrd="0" destOrd="0" presId="urn:microsoft.com/office/officeart/2005/8/layout/orgChart1"/>
    <dgm:cxn modelId="{BCF44BAC-8F64-7C4A-BF82-CC06DB6FE2BE}" srcId="{1DB8DB5C-72D4-F24C-B740-AC82C72D08AC}" destId="{702AD698-25A4-D246-96B5-64E241124CAE}" srcOrd="3" destOrd="0" parTransId="{03C7D0C1-0C83-CB49-B566-5A4626A94085}" sibTransId="{5E73F2BB-674C-A14F-AF7A-E3F1DFC49B9C}"/>
    <dgm:cxn modelId="{774D11E4-ED12-D942-8A9B-942E668024BF}" srcId="{CC5352B4-CEB9-3D40-A019-3690049FF4D7}" destId="{037837C0-6CC1-6849-A2B9-9C9A367624F8}" srcOrd="0" destOrd="0" parTransId="{2AA716EB-5B56-0347-8EBB-461F837AA020}" sibTransId="{9E1BA186-2476-5D4F-9698-43C43DA7F043}"/>
    <dgm:cxn modelId="{B2955413-AC86-5D40-8B0E-795F8158D6DC}" type="presOf" srcId="{8DA86707-C7C0-9944-9C3C-7EB97E06487D}" destId="{57218EAD-3973-FB40-B693-546231897FF4}" srcOrd="0" destOrd="0" presId="urn:microsoft.com/office/officeart/2005/8/layout/orgChart1"/>
    <dgm:cxn modelId="{84F851F5-DC3C-2341-B9AD-0A6145DF5B75}" type="presOf" srcId="{54F39A89-27B6-5449-B610-824A097A7196}" destId="{0839628A-4D69-2D44-9D74-505F5A1DC4A9}" srcOrd="0" destOrd="0" presId="urn:microsoft.com/office/officeart/2005/8/layout/orgChart1"/>
    <dgm:cxn modelId="{CB2BB1FB-589C-164A-8A10-4BA757C38C40}" type="presOf" srcId="{CA17F259-1D41-C649-8D1D-B3C75EAC9B9B}" destId="{A80DC981-B808-7340-8F50-09AD080915FF}" srcOrd="0" destOrd="0" presId="urn:microsoft.com/office/officeart/2005/8/layout/orgChart1"/>
    <dgm:cxn modelId="{8886E81D-FFCD-4B40-BB91-9BFCADCA7D0E}" srcId="{FC1D8A9C-D036-1D4D-B0A2-5F3478ABCADC}" destId="{DCDC6AED-47D0-0D47-BDA7-FD1419CC9046}" srcOrd="0" destOrd="0" parTransId="{325D2718-36E1-5848-8D6C-41D8BAACFE25}" sibTransId="{1997CBDF-36A4-3140-9777-849AC575B276}"/>
    <dgm:cxn modelId="{4B7A3BCA-9BEA-ED45-9030-2BFBA894B90F}" type="presOf" srcId="{BE6773AC-BB9F-BC47-AFD4-DD0E10742E3F}" destId="{F290B335-C000-C843-8DDC-E563D0EA3AEE}" srcOrd="0" destOrd="0" presId="urn:microsoft.com/office/officeart/2005/8/layout/orgChart1"/>
    <dgm:cxn modelId="{49444F61-E3BA-764E-BCA6-69FE04710BBC}" srcId="{1DB8DB5C-72D4-F24C-B740-AC82C72D08AC}" destId="{BE6773AC-BB9F-BC47-AFD4-DD0E10742E3F}" srcOrd="2" destOrd="0" parTransId="{7288A4EE-56F8-9544-AA2C-45DE48F4BE97}" sibTransId="{383D3004-F384-B841-8014-1D0175E55883}"/>
    <dgm:cxn modelId="{5B70DF0D-057A-794D-B12E-52FAC6A2F5F2}" srcId="{E81761CF-2E70-9544-B044-3120E3443978}" destId="{FA11B3C7-8C22-A848-BC61-1CCD57EE2D4C}" srcOrd="0" destOrd="0" parTransId="{7A67D72F-7BC2-6E4F-915B-9B3C82685A59}" sibTransId="{711A319B-18DA-2D47-8AAD-B845974B29C4}"/>
    <dgm:cxn modelId="{79E16C41-BEC6-B74D-AC13-A4740D227522}" type="presOf" srcId="{E2B76C89-56BF-EC4E-8833-019EF813E3CC}" destId="{7127E52C-5562-EE43-8628-B039DCDBCF08}" srcOrd="0" destOrd="0" presId="urn:microsoft.com/office/officeart/2005/8/layout/orgChart1"/>
    <dgm:cxn modelId="{2B936FD5-3B21-F74E-B850-F2E70C7BC742}" type="presOf" srcId="{6C3AE6F5-0847-B14F-9C0B-B8725383FB02}" destId="{028BC256-DE49-ED41-9671-3149C1B5394C}" srcOrd="1" destOrd="0" presId="urn:microsoft.com/office/officeart/2005/8/layout/orgChart1"/>
    <dgm:cxn modelId="{6E1CE314-A001-C442-A97D-EEB04AE6CF9C}" type="presOf" srcId="{F9E23058-2FCF-5745-9F84-737C53D1C34A}" destId="{7ADF9A70-C402-264B-8CA5-BBA8B2DD3C08}" srcOrd="0" destOrd="0" presId="urn:microsoft.com/office/officeart/2005/8/layout/orgChart1"/>
    <dgm:cxn modelId="{0846B5C9-04DD-7243-A224-912D3400FEC6}" srcId="{037837C0-6CC1-6849-A2B9-9C9A367624F8}" destId="{E2B76C89-56BF-EC4E-8833-019EF813E3CC}" srcOrd="1" destOrd="0" parTransId="{882A07E9-C79F-B749-B919-21BE37DCB9FD}" sibTransId="{310D9BCF-1AE4-2D4B-8656-6C30702752DE}"/>
    <dgm:cxn modelId="{1EFB4466-3EB3-3B4F-893A-24980609B297}" type="presOf" srcId="{785F6FD2-1B7E-0045-9A95-43FBCEC4EF0F}" destId="{433108B6-5BBC-4C49-8B60-05024797FE12}" srcOrd="1" destOrd="0" presId="urn:microsoft.com/office/officeart/2005/8/layout/orgChart1"/>
    <dgm:cxn modelId="{FCEFCFBF-796E-7340-A9CB-3BEB6BC5598E}" type="presOf" srcId="{81FA88B7-F585-DD43-A509-C30F42B1C3EE}" destId="{976AC9E1-F751-624E-B65A-5E5E2EDD3864}" srcOrd="0" destOrd="0" presId="urn:microsoft.com/office/officeart/2005/8/layout/orgChart1"/>
    <dgm:cxn modelId="{163D0286-E0F6-EE4F-A038-36ED68322434}" type="presOf" srcId="{1DB8DB5C-72D4-F24C-B740-AC82C72D08AC}" destId="{74066285-050A-B848-BB8E-381ED6F8840C}" srcOrd="0" destOrd="0" presId="urn:microsoft.com/office/officeart/2005/8/layout/orgChart1"/>
    <dgm:cxn modelId="{BADB23DD-3470-D24D-A0BC-40B05D26B72C}" type="presOf" srcId="{2BC34E31-D276-584F-BD71-EDF3E27B7132}" destId="{AD188E59-4B24-304D-B708-82219941C115}" srcOrd="1" destOrd="0" presId="urn:microsoft.com/office/officeart/2005/8/layout/orgChart1"/>
    <dgm:cxn modelId="{F0FAA91D-9990-CE47-AC30-827219619C10}" type="presOf" srcId="{FC1D8A9C-D036-1D4D-B0A2-5F3478ABCADC}" destId="{EA6DDA6A-F174-E141-AB26-EE9D7B44A894}" srcOrd="0" destOrd="0" presId="urn:microsoft.com/office/officeart/2005/8/layout/orgChart1"/>
    <dgm:cxn modelId="{DDAE0A22-DE93-FC49-B29F-4F5E55C2351F}" type="presParOf" srcId="{648D797C-58A3-3049-8B79-E40EDC981842}" destId="{52CA91C6-22E4-1F49-92FD-E1BCB19ACD6E}" srcOrd="0" destOrd="0" presId="urn:microsoft.com/office/officeart/2005/8/layout/orgChart1"/>
    <dgm:cxn modelId="{55633430-900F-0B4C-BC73-8980F2732841}" type="presParOf" srcId="{52CA91C6-22E4-1F49-92FD-E1BCB19ACD6E}" destId="{3361FBFC-388A-5748-8A34-87E344FED155}" srcOrd="0" destOrd="0" presId="urn:microsoft.com/office/officeart/2005/8/layout/orgChart1"/>
    <dgm:cxn modelId="{C0E5C7C6-17B0-5743-87AB-02F3C09F6F2E}" type="presParOf" srcId="{3361FBFC-388A-5748-8A34-87E344FED155}" destId="{929C3E7D-9285-224D-B79B-10704A98AA81}" srcOrd="0" destOrd="0" presId="urn:microsoft.com/office/officeart/2005/8/layout/orgChart1"/>
    <dgm:cxn modelId="{5571B648-5F60-2D4F-A5A9-3CC867BD5426}" type="presParOf" srcId="{3361FBFC-388A-5748-8A34-87E344FED155}" destId="{1063B019-88CF-D04B-B766-180EB3B4E958}" srcOrd="1" destOrd="0" presId="urn:microsoft.com/office/officeart/2005/8/layout/orgChart1"/>
    <dgm:cxn modelId="{3E2349DA-D629-6449-895F-2F69270A5F22}" type="presParOf" srcId="{52CA91C6-22E4-1F49-92FD-E1BCB19ACD6E}" destId="{A6A4D636-7850-4B49-8147-5BDCCFDC356E}" srcOrd="1" destOrd="0" presId="urn:microsoft.com/office/officeart/2005/8/layout/orgChart1"/>
    <dgm:cxn modelId="{34B2CB37-F682-ED46-80A6-DBDA7AF0B3C6}" type="presParOf" srcId="{A6A4D636-7850-4B49-8147-5BDCCFDC356E}" destId="{0839628A-4D69-2D44-9D74-505F5A1DC4A9}" srcOrd="0" destOrd="0" presId="urn:microsoft.com/office/officeart/2005/8/layout/orgChart1"/>
    <dgm:cxn modelId="{0F0AF8C2-6916-0447-BD1E-8A8E75B305D0}" type="presParOf" srcId="{A6A4D636-7850-4B49-8147-5BDCCFDC356E}" destId="{6181527F-98F2-0B44-9675-E148993E5177}" srcOrd="1" destOrd="0" presId="urn:microsoft.com/office/officeart/2005/8/layout/orgChart1"/>
    <dgm:cxn modelId="{2D4AE97C-72B8-0B41-8DC6-FD2258D687BF}" type="presParOf" srcId="{6181527F-98F2-0B44-9675-E148993E5177}" destId="{D996B1B3-DD63-D745-971B-05435736E12B}" srcOrd="0" destOrd="0" presId="urn:microsoft.com/office/officeart/2005/8/layout/orgChart1"/>
    <dgm:cxn modelId="{C9B14260-3585-FA42-9DCA-7DD20A1A40BB}" type="presParOf" srcId="{D996B1B3-DD63-D745-971B-05435736E12B}" destId="{74066285-050A-B848-BB8E-381ED6F8840C}" srcOrd="0" destOrd="0" presId="urn:microsoft.com/office/officeart/2005/8/layout/orgChart1"/>
    <dgm:cxn modelId="{ADA96A3A-DF79-1948-8B11-4803B932D5FD}" type="presParOf" srcId="{D996B1B3-DD63-D745-971B-05435736E12B}" destId="{18722D1A-A60F-1F47-AF49-E73333D67856}" srcOrd="1" destOrd="0" presId="urn:microsoft.com/office/officeart/2005/8/layout/orgChart1"/>
    <dgm:cxn modelId="{D5404825-6473-BC4C-BD25-F4CEFE4229E4}" type="presParOf" srcId="{6181527F-98F2-0B44-9675-E148993E5177}" destId="{55B1A5B5-78FE-8A4E-B49C-8AF7DC5902C1}" srcOrd="1" destOrd="0" presId="urn:microsoft.com/office/officeart/2005/8/layout/orgChart1"/>
    <dgm:cxn modelId="{940187AC-FD38-A04E-A532-D19EA532BEF4}" type="presParOf" srcId="{55B1A5B5-78FE-8A4E-B49C-8AF7DC5902C1}" destId="{8B9B4455-9B16-FE4F-ACA4-2F9D696FFB79}" srcOrd="0" destOrd="0" presId="urn:microsoft.com/office/officeart/2005/8/layout/orgChart1"/>
    <dgm:cxn modelId="{95231CF6-552C-D240-B1E0-72D23FC7E6C2}" type="presParOf" srcId="{55B1A5B5-78FE-8A4E-B49C-8AF7DC5902C1}" destId="{C8B8928E-9D82-4F4D-A666-4C747256A951}" srcOrd="1" destOrd="0" presId="urn:microsoft.com/office/officeart/2005/8/layout/orgChart1"/>
    <dgm:cxn modelId="{1CAD42C4-7B76-654E-B670-A976AC060120}" type="presParOf" srcId="{C8B8928E-9D82-4F4D-A666-4C747256A951}" destId="{F25B99EB-4D39-B240-ADDC-27072ECB4529}" srcOrd="0" destOrd="0" presId="urn:microsoft.com/office/officeart/2005/8/layout/orgChart1"/>
    <dgm:cxn modelId="{4FCF467C-6112-604D-9AD6-F7D5E4C6AB85}" type="presParOf" srcId="{F25B99EB-4D39-B240-ADDC-27072ECB4529}" destId="{7ADF9A70-C402-264B-8CA5-BBA8B2DD3C08}" srcOrd="0" destOrd="0" presId="urn:microsoft.com/office/officeart/2005/8/layout/orgChart1"/>
    <dgm:cxn modelId="{1C20109D-F969-1D4D-A12A-318EAB39891D}" type="presParOf" srcId="{F25B99EB-4D39-B240-ADDC-27072ECB4529}" destId="{3A8320A2-70B4-5C49-8C30-38059E0193D7}" srcOrd="1" destOrd="0" presId="urn:microsoft.com/office/officeart/2005/8/layout/orgChart1"/>
    <dgm:cxn modelId="{9CDE7A45-35C0-4049-93D0-9186C9E12B5B}" type="presParOf" srcId="{C8B8928E-9D82-4F4D-A666-4C747256A951}" destId="{C857C567-3C92-8149-AD72-79195AB95AB4}" srcOrd="1" destOrd="0" presId="urn:microsoft.com/office/officeart/2005/8/layout/orgChart1"/>
    <dgm:cxn modelId="{7F254891-267E-404B-8E7E-C808F8348929}" type="presParOf" srcId="{C8B8928E-9D82-4F4D-A666-4C747256A951}" destId="{85715375-9063-6547-A0C1-1E9274B84254}" srcOrd="2" destOrd="0" presId="urn:microsoft.com/office/officeart/2005/8/layout/orgChart1"/>
    <dgm:cxn modelId="{C68701E3-2DD9-6246-993A-02BBD2529952}" type="presParOf" srcId="{55B1A5B5-78FE-8A4E-B49C-8AF7DC5902C1}" destId="{BCE37D91-AE15-7D4C-BD2B-5CF1C2FA8032}" srcOrd="2" destOrd="0" presId="urn:microsoft.com/office/officeart/2005/8/layout/orgChart1"/>
    <dgm:cxn modelId="{7FE5B54B-0D88-BA41-BA6C-FA58A4B89576}" type="presParOf" srcId="{55B1A5B5-78FE-8A4E-B49C-8AF7DC5902C1}" destId="{740E6D24-DC9F-A049-ABC4-49A513D1FAA2}" srcOrd="3" destOrd="0" presId="urn:microsoft.com/office/officeart/2005/8/layout/orgChart1"/>
    <dgm:cxn modelId="{51264D42-DD21-C24E-AE0D-21BF294B07EA}" type="presParOf" srcId="{740E6D24-DC9F-A049-ABC4-49A513D1FAA2}" destId="{9D27A9C9-1753-9F4F-B174-0B8EE25FBC21}" srcOrd="0" destOrd="0" presId="urn:microsoft.com/office/officeart/2005/8/layout/orgChart1"/>
    <dgm:cxn modelId="{2CFEF396-A2BF-2A44-837D-8096FBE5F289}" type="presParOf" srcId="{9D27A9C9-1753-9F4F-B174-0B8EE25FBC21}" destId="{E498D397-6EFE-9D49-BCA1-DB1E66849854}" srcOrd="0" destOrd="0" presId="urn:microsoft.com/office/officeart/2005/8/layout/orgChart1"/>
    <dgm:cxn modelId="{47E023D4-E318-CF48-8D3F-B425A50CFC41}" type="presParOf" srcId="{9D27A9C9-1753-9F4F-B174-0B8EE25FBC21}" destId="{9F5C54B2-1FBC-F141-B538-B5AF2EC6EDFD}" srcOrd="1" destOrd="0" presId="urn:microsoft.com/office/officeart/2005/8/layout/orgChart1"/>
    <dgm:cxn modelId="{BDFFAC0B-626D-9A4B-9819-980E0331B016}" type="presParOf" srcId="{740E6D24-DC9F-A049-ABC4-49A513D1FAA2}" destId="{EF56D45D-53A9-6A4C-9188-CE311C6874B0}" srcOrd="1" destOrd="0" presId="urn:microsoft.com/office/officeart/2005/8/layout/orgChart1"/>
    <dgm:cxn modelId="{7CB00EE6-A2E2-D544-9837-EFD1ACEEB8EB}" type="presParOf" srcId="{740E6D24-DC9F-A049-ABC4-49A513D1FAA2}" destId="{B8CDC857-3A95-CC40-B793-016315F384F7}" srcOrd="2" destOrd="0" presId="urn:microsoft.com/office/officeart/2005/8/layout/orgChart1"/>
    <dgm:cxn modelId="{274975DA-CFE9-D348-A602-B6374FFB80E5}" type="presParOf" srcId="{55B1A5B5-78FE-8A4E-B49C-8AF7DC5902C1}" destId="{E3DB22E6-CFBC-2446-B740-97F763CEE136}" srcOrd="4" destOrd="0" presId="urn:microsoft.com/office/officeart/2005/8/layout/orgChart1"/>
    <dgm:cxn modelId="{AFC91D9E-8C00-C94E-9E1E-E5C77367773A}" type="presParOf" srcId="{55B1A5B5-78FE-8A4E-B49C-8AF7DC5902C1}" destId="{32E6D2F8-26EE-7E43-97E1-332491B12EAF}" srcOrd="5" destOrd="0" presId="urn:microsoft.com/office/officeart/2005/8/layout/orgChart1"/>
    <dgm:cxn modelId="{69D1544D-3DC3-524A-88BF-C64920E46A6B}" type="presParOf" srcId="{32E6D2F8-26EE-7E43-97E1-332491B12EAF}" destId="{F71D7DE2-13B0-CE41-B08D-545C166EAF8E}" srcOrd="0" destOrd="0" presId="urn:microsoft.com/office/officeart/2005/8/layout/orgChart1"/>
    <dgm:cxn modelId="{86F50C73-312A-DE4D-8FF3-4494E21F83FE}" type="presParOf" srcId="{F71D7DE2-13B0-CE41-B08D-545C166EAF8E}" destId="{F290B335-C000-C843-8DDC-E563D0EA3AEE}" srcOrd="0" destOrd="0" presId="urn:microsoft.com/office/officeart/2005/8/layout/orgChart1"/>
    <dgm:cxn modelId="{E91D89C3-886A-484D-9428-EF31EDBF2FDF}" type="presParOf" srcId="{F71D7DE2-13B0-CE41-B08D-545C166EAF8E}" destId="{53836F19-EDE5-4F4F-85E8-749F43CBD4E1}" srcOrd="1" destOrd="0" presId="urn:microsoft.com/office/officeart/2005/8/layout/orgChart1"/>
    <dgm:cxn modelId="{6286CAF2-21CE-854F-BAD1-95B810E3662D}" type="presParOf" srcId="{32E6D2F8-26EE-7E43-97E1-332491B12EAF}" destId="{969362BE-4876-C24B-A6FF-4578AFBAEFD7}" srcOrd="1" destOrd="0" presId="urn:microsoft.com/office/officeart/2005/8/layout/orgChart1"/>
    <dgm:cxn modelId="{EAC794EF-9DF7-CE46-A174-FFDFE327BCB4}" type="presParOf" srcId="{32E6D2F8-26EE-7E43-97E1-332491B12EAF}" destId="{ECA4271B-3CAB-B54D-80B3-72F74D83C465}" srcOrd="2" destOrd="0" presId="urn:microsoft.com/office/officeart/2005/8/layout/orgChart1"/>
    <dgm:cxn modelId="{9E83BD15-53DF-E044-83BB-CFFE4BE93DE4}" type="presParOf" srcId="{55B1A5B5-78FE-8A4E-B49C-8AF7DC5902C1}" destId="{B856735C-5F8A-A841-9578-686C7F55238F}" srcOrd="6" destOrd="0" presId="urn:microsoft.com/office/officeart/2005/8/layout/orgChart1"/>
    <dgm:cxn modelId="{61AF4BA6-F021-4344-B22D-5FB3F6A3C771}" type="presParOf" srcId="{55B1A5B5-78FE-8A4E-B49C-8AF7DC5902C1}" destId="{CF7C2122-58FA-704A-ADD4-81E3558C5577}" srcOrd="7" destOrd="0" presId="urn:microsoft.com/office/officeart/2005/8/layout/orgChart1"/>
    <dgm:cxn modelId="{1CFB978B-393C-D64A-8AD3-1E2DD767D153}" type="presParOf" srcId="{CF7C2122-58FA-704A-ADD4-81E3558C5577}" destId="{FCD0AB9E-DBF8-0245-9DFF-F8C7823A47F2}" srcOrd="0" destOrd="0" presId="urn:microsoft.com/office/officeart/2005/8/layout/orgChart1"/>
    <dgm:cxn modelId="{DDA0E085-A884-CC48-A7F4-8B0981EF9A50}" type="presParOf" srcId="{FCD0AB9E-DBF8-0245-9DFF-F8C7823A47F2}" destId="{C76488F5-B509-3949-B8EB-C6B673C09349}" srcOrd="0" destOrd="0" presId="urn:microsoft.com/office/officeart/2005/8/layout/orgChart1"/>
    <dgm:cxn modelId="{46BD6FBE-9132-3B4D-B871-C1C037C8ADE6}" type="presParOf" srcId="{FCD0AB9E-DBF8-0245-9DFF-F8C7823A47F2}" destId="{1FCEB829-6FB5-114F-93E5-7422615BB408}" srcOrd="1" destOrd="0" presId="urn:microsoft.com/office/officeart/2005/8/layout/orgChart1"/>
    <dgm:cxn modelId="{A04D269F-7540-B54F-8F59-9796690C19BC}" type="presParOf" srcId="{CF7C2122-58FA-704A-ADD4-81E3558C5577}" destId="{328D05F7-080A-084A-978A-983D66E616B7}" srcOrd="1" destOrd="0" presId="urn:microsoft.com/office/officeart/2005/8/layout/orgChart1"/>
    <dgm:cxn modelId="{5E538FC4-19D9-EA45-A510-9DBE256626A0}" type="presParOf" srcId="{CF7C2122-58FA-704A-ADD4-81E3558C5577}" destId="{02C4A981-6D8C-1047-B03A-6D02A45DA248}" srcOrd="2" destOrd="0" presId="urn:microsoft.com/office/officeart/2005/8/layout/orgChart1"/>
    <dgm:cxn modelId="{63CC70A9-E581-7041-9E0A-2740C9EE1BE7}" type="presParOf" srcId="{55B1A5B5-78FE-8A4E-B49C-8AF7DC5902C1}" destId="{D6CE0EA0-DDA6-6B4B-813B-FC41E1752565}" srcOrd="8" destOrd="0" presId="urn:microsoft.com/office/officeart/2005/8/layout/orgChart1"/>
    <dgm:cxn modelId="{A91B02B9-835B-3E46-899E-B3C48BB82889}" type="presParOf" srcId="{55B1A5B5-78FE-8A4E-B49C-8AF7DC5902C1}" destId="{13385505-5008-0847-8983-D05BB590077B}" srcOrd="9" destOrd="0" presId="urn:microsoft.com/office/officeart/2005/8/layout/orgChart1"/>
    <dgm:cxn modelId="{C44EE484-EB44-D145-9667-34B460967C2B}" type="presParOf" srcId="{13385505-5008-0847-8983-D05BB590077B}" destId="{E5443ED7-D234-9E44-BD66-DB2515F5B53B}" srcOrd="0" destOrd="0" presId="urn:microsoft.com/office/officeart/2005/8/layout/orgChart1"/>
    <dgm:cxn modelId="{C3DAEC4B-1BC6-9D4B-BE68-3F53BE5DD882}" type="presParOf" srcId="{E5443ED7-D234-9E44-BD66-DB2515F5B53B}" destId="{976AC9E1-F751-624E-B65A-5E5E2EDD3864}" srcOrd="0" destOrd="0" presId="urn:microsoft.com/office/officeart/2005/8/layout/orgChart1"/>
    <dgm:cxn modelId="{EE049C86-787F-CD48-9EE8-93345EE4DC07}" type="presParOf" srcId="{E5443ED7-D234-9E44-BD66-DB2515F5B53B}" destId="{AEA84185-1A39-A342-83BB-529B9253D7E8}" srcOrd="1" destOrd="0" presId="urn:microsoft.com/office/officeart/2005/8/layout/orgChart1"/>
    <dgm:cxn modelId="{945E58B7-FC03-CF46-94A0-A0BEB31B9113}" type="presParOf" srcId="{13385505-5008-0847-8983-D05BB590077B}" destId="{60B2A8F0-B762-6D4A-A8A5-A74C74A20B26}" srcOrd="1" destOrd="0" presId="urn:microsoft.com/office/officeart/2005/8/layout/orgChart1"/>
    <dgm:cxn modelId="{9019858B-7D65-814C-A64F-C6D2DDE42155}" type="presParOf" srcId="{13385505-5008-0847-8983-D05BB590077B}" destId="{4E28F7EA-7192-4A40-9882-5D3DBF9BF180}" srcOrd="2" destOrd="0" presId="urn:microsoft.com/office/officeart/2005/8/layout/orgChart1"/>
    <dgm:cxn modelId="{51DF20C1-60BC-6E46-9288-175D947D7CFC}" type="presParOf" srcId="{6181527F-98F2-0B44-9675-E148993E5177}" destId="{32074150-694E-E24C-9CE1-25B99B6251C2}" srcOrd="2" destOrd="0" presId="urn:microsoft.com/office/officeart/2005/8/layout/orgChart1"/>
    <dgm:cxn modelId="{5BEE2708-663E-064B-98A5-D9E2B901A31D}" type="presParOf" srcId="{A6A4D636-7850-4B49-8147-5BDCCFDC356E}" destId="{1330FCBE-22AC-B94B-AD62-DC1D05757A0C}" srcOrd="2" destOrd="0" presId="urn:microsoft.com/office/officeart/2005/8/layout/orgChart1"/>
    <dgm:cxn modelId="{F40F2A0E-FF1A-844B-85D8-965205664EFB}" type="presParOf" srcId="{A6A4D636-7850-4B49-8147-5BDCCFDC356E}" destId="{5EEBC983-C4E4-754D-9A71-4431A2BCFBFA}" srcOrd="3" destOrd="0" presId="urn:microsoft.com/office/officeart/2005/8/layout/orgChart1"/>
    <dgm:cxn modelId="{2ACA7FB5-53B9-6346-B2EC-72FFB5538668}" type="presParOf" srcId="{5EEBC983-C4E4-754D-9A71-4431A2BCFBFA}" destId="{9FB9039E-3A57-6044-9A74-102CA4C72F83}" srcOrd="0" destOrd="0" presId="urn:microsoft.com/office/officeart/2005/8/layout/orgChart1"/>
    <dgm:cxn modelId="{E2428DE4-AF27-5B40-B83B-3F18D1A25AED}" type="presParOf" srcId="{9FB9039E-3A57-6044-9A74-102CA4C72F83}" destId="{EA6DDA6A-F174-E141-AB26-EE9D7B44A894}" srcOrd="0" destOrd="0" presId="urn:microsoft.com/office/officeart/2005/8/layout/orgChart1"/>
    <dgm:cxn modelId="{FEEC7FED-3DD9-3B41-B1B0-49BC4B7E4551}" type="presParOf" srcId="{9FB9039E-3A57-6044-9A74-102CA4C72F83}" destId="{038B62EE-5A27-A343-B942-1BECE173968D}" srcOrd="1" destOrd="0" presId="urn:microsoft.com/office/officeart/2005/8/layout/orgChart1"/>
    <dgm:cxn modelId="{C1C4EFA4-0420-4644-9E42-F66F37FFFE89}" type="presParOf" srcId="{5EEBC983-C4E4-754D-9A71-4431A2BCFBFA}" destId="{6DAACF4D-24AB-5B4F-9C1A-D84366B26F1A}" srcOrd="1" destOrd="0" presId="urn:microsoft.com/office/officeart/2005/8/layout/orgChart1"/>
    <dgm:cxn modelId="{61187A1A-2ADC-FA41-B102-8AC0FBECD013}" type="presParOf" srcId="{6DAACF4D-24AB-5B4F-9C1A-D84366B26F1A}" destId="{307B9665-BC3C-1841-B2EF-1E65F512BA7E}" srcOrd="0" destOrd="0" presId="urn:microsoft.com/office/officeart/2005/8/layout/orgChart1"/>
    <dgm:cxn modelId="{1CBDC398-AF6D-F34E-8F52-25458F123DE3}" type="presParOf" srcId="{6DAACF4D-24AB-5B4F-9C1A-D84366B26F1A}" destId="{00EFB42D-3C6B-5B44-91DB-6E151D0FE307}" srcOrd="1" destOrd="0" presId="urn:microsoft.com/office/officeart/2005/8/layout/orgChart1"/>
    <dgm:cxn modelId="{3510BA2B-D84E-1945-B24B-8A4EDEBF237C}" type="presParOf" srcId="{00EFB42D-3C6B-5B44-91DB-6E151D0FE307}" destId="{412CECDC-B3A6-AE48-B7DB-06E2F2A68A9A}" srcOrd="0" destOrd="0" presId="urn:microsoft.com/office/officeart/2005/8/layout/orgChart1"/>
    <dgm:cxn modelId="{8FDB9B45-ADAC-444F-BB04-323FBD371DB8}" type="presParOf" srcId="{412CECDC-B3A6-AE48-B7DB-06E2F2A68A9A}" destId="{6BC30ECE-DE51-8B4E-8130-64A3E51BA641}" srcOrd="0" destOrd="0" presId="urn:microsoft.com/office/officeart/2005/8/layout/orgChart1"/>
    <dgm:cxn modelId="{F5AF7BF1-D453-234A-B926-2D21A0C02BA8}" type="presParOf" srcId="{412CECDC-B3A6-AE48-B7DB-06E2F2A68A9A}" destId="{415DAA3C-B667-544F-A8FB-2F2E8DF9250C}" srcOrd="1" destOrd="0" presId="urn:microsoft.com/office/officeart/2005/8/layout/orgChart1"/>
    <dgm:cxn modelId="{3589DA44-D193-A44F-B082-EBB5C4DC1433}" type="presParOf" srcId="{00EFB42D-3C6B-5B44-91DB-6E151D0FE307}" destId="{95AD4CFC-E200-4E47-A9B3-AC69B4F5271D}" srcOrd="1" destOrd="0" presId="urn:microsoft.com/office/officeart/2005/8/layout/orgChart1"/>
    <dgm:cxn modelId="{DC01BFAF-BA03-D646-8203-6F896BBCE975}" type="presParOf" srcId="{00EFB42D-3C6B-5B44-91DB-6E151D0FE307}" destId="{22A227BF-2BAA-9646-9900-5C1B6052AB80}" srcOrd="2" destOrd="0" presId="urn:microsoft.com/office/officeart/2005/8/layout/orgChart1"/>
    <dgm:cxn modelId="{C7D13073-38F8-2C4C-8B02-44131A859787}" type="presParOf" srcId="{6DAACF4D-24AB-5B4F-9C1A-D84366B26F1A}" destId="{0690BBF3-4AC3-A947-9E63-C34DC5C98F3D}" srcOrd="2" destOrd="0" presId="urn:microsoft.com/office/officeart/2005/8/layout/orgChart1"/>
    <dgm:cxn modelId="{9540A0ED-AB76-D34D-9AFD-760AA2705ADB}" type="presParOf" srcId="{6DAACF4D-24AB-5B4F-9C1A-D84366B26F1A}" destId="{0BA5E5E9-C215-DE4E-948F-52ADD8C6D827}" srcOrd="3" destOrd="0" presId="urn:microsoft.com/office/officeart/2005/8/layout/orgChart1"/>
    <dgm:cxn modelId="{380E5D00-950D-644C-9D6A-FEEE6A77E72A}" type="presParOf" srcId="{0BA5E5E9-C215-DE4E-948F-52ADD8C6D827}" destId="{1305B0C4-27EE-3045-9F7B-690F21F01A00}" srcOrd="0" destOrd="0" presId="urn:microsoft.com/office/officeart/2005/8/layout/orgChart1"/>
    <dgm:cxn modelId="{22CA293D-A668-B046-9577-E6F20BD2A0A9}" type="presParOf" srcId="{1305B0C4-27EE-3045-9F7B-690F21F01A00}" destId="{57218EAD-3973-FB40-B693-546231897FF4}" srcOrd="0" destOrd="0" presId="urn:microsoft.com/office/officeart/2005/8/layout/orgChart1"/>
    <dgm:cxn modelId="{0BABBE96-4686-FB4F-81FE-443509DF7DBE}" type="presParOf" srcId="{1305B0C4-27EE-3045-9F7B-690F21F01A00}" destId="{CEF157A0-191A-8343-825A-996CBC2C34E6}" srcOrd="1" destOrd="0" presId="urn:microsoft.com/office/officeart/2005/8/layout/orgChart1"/>
    <dgm:cxn modelId="{563CE21C-E3DA-D741-A180-191427A19282}" type="presParOf" srcId="{0BA5E5E9-C215-DE4E-948F-52ADD8C6D827}" destId="{D43848F1-8CAA-0948-AA57-3CF3F90AA5D0}" srcOrd="1" destOrd="0" presId="urn:microsoft.com/office/officeart/2005/8/layout/orgChart1"/>
    <dgm:cxn modelId="{8B22F366-C3E1-264D-A278-84C94BCE2F41}" type="presParOf" srcId="{0BA5E5E9-C215-DE4E-948F-52ADD8C6D827}" destId="{D4B2DDE5-4831-3843-BF4B-9EAC6D9CEFE7}" srcOrd="2" destOrd="0" presId="urn:microsoft.com/office/officeart/2005/8/layout/orgChart1"/>
    <dgm:cxn modelId="{F1581B92-6A4A-1948-8C5F-52FC19FC8DA0}" type="presParOf" srcId="{6DAACF4D-24AB-5B4F-9C1A-D84366B26F1A}" destId="{4F562794-93C4-3245-B7C0-044CDB145EC8}" srcOrd="4" destOrd="0" presId="urn:microsoft.com/office/officeart/2005/8/layout/orgChart1"/>
    <dgm:cxn modelId="{0914F3FC-0D21-7F4E-811F-B90A72C70704}" type="presParOf" srcId="{6DAACF4D-24AB-5B4F-9C1A-D84366B26F1A}" destId="{25D0F198-3E0F-9446-8575-7A60D959AAE3}" srcOrd="5" destOrd="0" presId="urn:microsoft.com/office/officeart/2005/8/layout/orgChart1"/>
    <dgm:cxn modelId="{6A1AB20B-9869-0743-A52C-BCB2A7E55156}" type="presParOf" srcId="{25D0F198-3E0F-9446-8575-7A60D959AAE3}" destId="{A27C0A1B-F48F-0843-8FBD-95AB91798476}" srcOrd="0" destOrd="0" presId="urn:microsoft.com/office/officeart/2005/8/layout/orgChart1"/>
    <dgm:cxn modelId="{4E57CC0D-1DFA-D94F-A8DB-B7CA40079329}" type="presParOf" srcId="{A27C0A1B-F48F-0843-8FBD-95AB91798476}" destId="{DC268C1E-F4D9-9842-8B1C-F7FC1D17275B}" srcOrd="0" destOrd="0" presId="urn:microsoft.com/office/officeart/2005/8/layout/orgChart1"/>
    <dgm:cxn modelId="{9459BCBA-FB5A-5F4B-92CD-E8FC7C2F2309}" type="presParOf" srcId="{A27C0A1B-F48F-0843-8FBD-95AB91798476}" destId="{433108B6-5BBC-4C49-8B60-05024797FE12}" srcOrd="1" destOrd="0" presId="urn:microsoft.com/office/officeart/2005/8/layout/orgChart1"/>
    <dgm:cxn modelId="{09195282-FA6B-2247-B2F1-37D2C9AE4483}" type="presParOf" srcId="{25D0F198-3E0F-9446-8575-7A60D959AAE3}" destId="{56CDC7F0-4B93-C346-BEA7-B426780671AC}" srcOrd="1" destOrd="0" presId="urn:microsoft.com/office/officeart/2005/8/layout/orgChart1"/>
    <dgm:cxn modelId="{3C8563CE-AA0D-AD40-8EF6-58A8BCD5F61B}" type="presParOf" srcId="{25D0F198-3E0F-9446-8575-7A60D959AAE3}" destId="{391CCE18-D415-094E-8213-EDE19BA826CB}" srcOrd="2" destOrd="0" presId="urn:microsoft.com/office/officeart/2005/8/layout/orgChart1"/>
    <dgm:cxn modelId="{D9093D3C-E7B4-2549-9EE1-C212E5493A6F}" type="presParOf" srcId="{5EEBC983-C4E4-754D-9A71-4431A2BCFBFA}" destId="{3AED6BCE-5AFF-3245-9244-2DDCAA39D03E}" srcOrd="2" destOrd="0" presId="urn:microsoft.com/office/officeart/2005/8/layout/orgChart1"/>
    <dgm:cxn modelId="{9B0484EC-C0CE-6447-A913-31787C0B0513}" type="presParOf" srcId="{A6A4D636-7850-4B49-8147-5BDCCFDC356E}" destId="{FB06A50B-812B-C541-AF4E-B625FA415CC0}" srcOrd="4" destOrd="0" presId="urn:microsoft.com/office/officeart/2005/8/layout/orgChart1"/>
    <dgm:cxn modelId="{3CF65A8D-F7E1-BD44-9A02-57E05652381C}" type="presParOf" srcId="{A6A4D636-7850-4B49-8147-5BDCCFDC356E}" destId="{BF7441F5-DC91-964F-A3C3-70504E53B905}" srcOrd="5" destOrd="0" presId="urn:microsoft.com/office/officeart/2005/8/layout/orgChart1"/>
    <dgm:cxn modelId="{E853DD1C-10B5-EA43-8186-0608597E2005}" type="presParOf" srcId="{BF7441F5-DC91-964F-A3C3-70504E53B905}" destId="{C2C4D4C7-2EA3-5645-A45C-BA472EB4AAC0}" srcOrd="0" destOrd="0" presId="urn:microsoft.com/office/officeart/2005/8/layout/orgChart1"/>
    <dgm:cxn modelId="{F378E8BC-33B6-3748-8ED3-49F9F88A12D0}" type="presParOf" srcId="{C2C4D4C7-2EA3-5645-A45C-BA472EB4AAC0}" destId="{558DF239-BF17-3E41-A844-8273381C54D0}" srcOrd="0" destOrd="0" presId="urn:microsoft.com/office/officeart/2005/8/layout/orgChart1"/>
    <dgm:cxn modelId="{CF95C904-241A-0B45-B708-968BAB83151C}" type="presParOf" srcId="{C2C4D4C7-2EA3-5645-A45C-BA472EB4AAC0}" destId="{49D1BAF1-E630-3943-AA7B-7AA157362ED7}" srcOrd="1" destOrd="0" presId="urn:microsoft.com/office/officeart/2005/8/layout/orgChart1"/>
    <dgm:cxn modelId="{64A70DFF-F758-2D44-9B44-F8BB0BDEA2D5}" type="presParOf" srcId="{BF7441F5-DC91-964F-A3C3-70504E53B905}" destId="{9977F1CD-F39F-6D4A-98ED-331F3AA352A6}" srcOrd="1" destOrd="0" presId="urn:microsoft.com/office/officeart/2005/8/layout/orgChart1"/>
    <dgm:cxn modelId="{D9BF1E05-3005-164B-8FA7-C06ED95D6146}" type="presParOf" srcId="{9977F1CD-F39F-6D4A-98ED-331F3AA352A6}" destId="{11D95A68-5B15-BD4C-B70A-E64C5F8C3A8E}" srcOrd="0" destOrd="0" presId="urn:microsoft.com/office/officeart/2005/8/layout/orgChart1"/>
    <dgm:cxn modelId="{B7CAAC8C-5629-2945-A605-A4E9DE439544}" type="presParOf" srcId="{9977F1CD-F39F-6D4A-98ED-331F3AA352A6}" destId="{7054BAA2-42B5-CF48-A233-FCC6DADE4B1F}" srcOrd="1" destOrd="0" presId="urn:microsoft.com/office/officeart/2005/8/layout/orgChart1"/>
    <dgm:cxn modelId="{F90DB6D9-3081-9145-8ABC-73D13D3D16F4}" type="presParOf" srcId="{7054BAA2-42B5-CF48-A233-FCC6DADE4B1F}" destId="{3ED6C973-FD95-E249-9183-C609B9E1A8BA}" srcOrd="0" destOrd="0" presId="urn:microsoft.com/office/officeart/2005/8/layout/orgChart1"/>
    <dgm:cxn modelId="{7986E379-FF37-1C4C-B431-928D8F4E536F}" type="presParOf" srcId="{3ED6C973-FD95-E249-9183-C609B9E1A8BA}" destId="{6EE2CA5A-96DA-674B-A5B1-11F98637EA7B}" srcOrd="0" destOrd="0" presId="urn:microsoft.com/office/officeart/2005/8/layout/orgChart1"/>
    <dgm:cxn modelId="{8EBEA575-49E3-FD4C-BE60-66E598E3456F}" type="presParOf" srcId="{3ED6C973-FD95-E249-9183-C609B9E1A8BA}" destId="{276E8CFB-814B-2B49-9361-3F132962CDE2}" srcOrd="1" destOrd="0" presId="urn:microsoft.com/office/officeart/2005/8/layout/orgChart1"/>
    <dgm:cxn modelId="{3AC626AB-F79A-AD43-8254-E5620BE54B3B}" type="presParOf" srcId="{7054BAA2-42B5-CF48-A233-FCC6DADE4B1F}" destId="{1B7DDB24-FAA4-624B-9DCB-3C289B25BEB1}" srcOrd="1" destOrd="0" presId="urn:microsoft.com/office/officeart/2005/8/layout/orgChart1"/>
    <dgm:cxn modelId="{37F8D12F-BE92-DF4E-A1F8-EF2C0EE059FE}" type="presParOf" srcId="{7054BAA2-42B5-CF48-A233-FCC6DADE4B1F}" destId="{19260115-CE08-A54F-99D2-75C348A97BEA}" srcOrd="2" destOrd="0" presId="urn:microsoft.com/office/officeart/2005/8/layout/orgChart1"/>
    <dgm:cxn modelId="{7DC9A2A7-5B7F-C341-8CDD-FF6443CBEE85}" type="presParOf" srcId="{BF7441F5-DC91-964F-A3C3-70504E53B905}" destId="{E0735286-AD10-D54D-87DD-C818C9C846B1}" srcOrd="2" destOrd="0" presId="urn:microsoft.com/office/officeart/2005/8/layout/orgChart1"/>
    <dgm:cxn modelId="{02CFA926-DFBB-624C-A52C-4AA5914DB9E9}" type="presParOf" srcId="{52CA91C6-22E4-1F49-92FD-E1BCB19ACD6E}" destId="{1F1307E9-97EE-8740-AE82-DD0E902C93DE}" srcOrd="2" destOrd="0" presId="urn:microsoft.com/office/officeart/2005/8/layout/orgChart1"/>
    <dgm:cxn modelId="{45D5EEA3-9AF5-5E4E-B8C9-ADB42EFDA7AA}" type="presParOf" srcId="{1F1307E9-97EE-8740-AE82-DD0E902C93DE}" destId="{9AE1042F-4FEE-3B4E-AA03-3D18A6076431}" srcOrd="0" destOrd="0" presId="urn:microsoft.com/office/officeart/2005/8/layout/orgChart1"/>
    <dgm:cxn modelId="{C5B757A9-942F-0944-83D5-7AAA34CDD9BB}" type="presParOf" srcId="{1F1307E9-97EE-8740-AE82-DD0E902C93DE}" destId="{261BD8E3-C1FD-E74F-9BD0-69536F87016F}" srcOrd="1" destOrd="0" presId="urn:microsoft.com/office/officeart/2005/8/layout/orgChart1"/>
    <dgm:cxn modelId="{7EC119E4-7BFC-6A4A-AD73-FE22F8F79B4F}" type="presParOf" srcId="{261BD8E3-C1FD-E74F-9BD0-69536F87016F}" destId="{A31E0B41-5B93-6A46-AAAD-0496EBF79521}" srcOrd="0" destOrd="0" presId="urn:microsoft.com/office/officeart/2005/8/layout/orgChart1"/>
    <dgm:cxn modelId="{5C945E31-5F5B-EF47-B844-49A990F7E43E}" type="presParOf" srcId="{A31E0B41-5B93-6A46-AAAD-0496EBF79521}" destId="{220E9681-E214-1146-B112-0264D5678ADA}" srcOrd="0" destOrd="0" presId="urn:microsoft.com/office/officeart/2005/8/layout/orgChart1"/>
    <dgm:cxn modelId="{7CB264B1-9395-7E4E-AE15-78E8D5BE628D}" type="presParOf" srcId="{A31E0B41-5B93-6A46-AAAD-0496EBF79521}" destId="{AD188E59-4B24-304D-B708-82219941C115}" srcOrd="1" destOrd="0" presId="urn:microsoft.com/office/officeart/2005/8/layout/orgChart1"/>
    <dgm:cxn modelId="{A621C1D3-10D2-744B-B622-A0D4F9D5C281}" type="presParOf" srcId="{261BD8E3-C1FD-E74F-9BD0-69536F87016F}" destId="{89A371C6-80DB-5A46-A9C6-E63730C2F115}" srcOrd="1" destOrd="0" presId="urn:microsoft.com/office/officeart/2005/8/layout/orgChart1"/>
    <dgm:cxn modelId="{814057D0-B337-2149-9F3F-5B4C070A1463}" type="presParOf" srcId="{261BD8E3-C1FD-E74F-9BD0-69536F87016F}" destId="{2518E715-78DA-B64E-8248-7AE1CC7AE10C}" srcOrd="2" destOrd="0" presId="urn:microsoft.com/office/officeart/2005/8/layout/orgChart1"/>
    <dgm:cxn modelId="{6ACFA05D-F2CD-C842-ACE2-9C50B77E0790}" type="presParOf" srcId="{1F1307E9-97EE-8740-AE82-DD0E902C93DE}" destId="{D311F744-3A21-A041-8909-FACD60A85780}" srcOrd="2" destOrd="0" presId="urn:microsoft.com/office/officeart/2005/8/layout/orgChart1"/>
    <dgm:cxn modelId="{4490FF90-92CE-614C-A2E1-8A8970001AF8}" type="presParOf" srcId="{1F1307E9-97EE-8740-AE82-DD0E902C93DE}" destId="{958FF5C5-297C-F341-9816-B1E50A59E709}" srcOrd="3" destOrd="0" presId="urn:microsoft.com/office/officeart/2005/8/layout/orgChart1"/>
    <dgm:cxn modelId="{81C1A0FA-5FAF-844A-A384-48FA02C6A759}" type="presParOf" srcId="{958FF5C5-297C-F341-9816-B1E50A59E709}" destId="{9D765735-969A-F74A-BD2E-AF092E71D246}" srcOrd="0" destOrd="0" presId="urn:microsoft.com/office/officeart/2005/8/layout/orgChart1"/>
    <dgm:cxn modelId="{2D1C77EE-35FC-3C4D-9D48-C39C63B4AAB9}" type="presParOf" srcId="{9D765735-969A-F74A-BD2E-AF092E71D246}" destId="{7127E52C-5562-EE43-8628-B039DCDBCF08}" srcOrd="0" destOrd="0" presId="urn:microsoft.com/office/officeart/2005/8/layout/orgChart1"/>
    <dgm:cxn modelId="{20FDE485-894E-B945-A9D0-9BCA168DADCC}" type="presParOf" srcId="{9D765735-969A-F74A-BD2E-AF092E71D246}" destId="{F2F79668-6242-CF41-8A9A-E2C388B59671}" srcOrd="1" destOrd="0" presId="urn:microsoft.com/office/officeart/2005/8/layout/orgChart1"/>
    <dgm:cxn modelId="{6C44877F-1301-5845-9074-5D2EEB51CF2C}" type="presParOf" srcId="{958FF5C5-297C-F341-9816-B1E50A59E709}" destId="{C9E63AB7-8518-F746-BF2A-9903C528B549}" srcOrd="1" destOrd="0" presId="urn:microsoft.com/office/officeart/2005/8/layout/orgChart1"/>
    <dgm:cxn modelId="{4DA72CB8-61FC-C04C-9A14-D4F239487F16}" type="presParOf" srcId="{958FF5C5-297C-F341-9816-B1E50A59E709}" destId="{B5B5B9B7-5DE6-E540-AA89-A52A1F5C5586}" srcOrd="2" destOrd="0" presId="urn:microsoft.com/office/officeart/2005/8/layout/orgChart1"/>
    <dgm:cxn modelId="{1D997CDC-0178-374B-98C0-A03CA490D9A5}" type="presParOf" srcId="{1F1307E9-97EE-8740-AE82-DD0E902C93DE}" destId="{EEC9AD9E-7F5F-CA4A-84F2-87A736D0BD0F}" srcOrd="4" destOrd="0" presId="urn:microsoft.com/office/officeart/2005/8/layout/orgChart1"/>
    <dgm:cxn modelId="{C6AF2437-B68B-D940-BDC4-7CA257742D44}" type="presParOf" srcId="{1F1307E9-97EE-8740-AE82-DD0E902C93DE}" destId="{BF3C3B67-0FFF-2049-A169-644BABD91FBA}" srcOrd="5" destOrd="0" presId="urn:microsoft.com/office/officeart/2005/8/layout/orgChart1"/>
    <dgm:cxn modelId="{E6F3B715-C235-5E41-ADC1-23165897951F}" type="presParOf" srcId="{BF3C3B67-0FFF-2049-A169-644BABD91FBA}" destId="{F3DEE76C-DDF1-2F4B-A262-29E454C3C961}" srcOrd="0" destOrd="0" presId="urn:microsoft.com/office/officeart/2005/8/layout/orgChart1"/>
    <dgm:cxn modelId="{36C6C599-950B-0340-8FDF-9FCB211EC685}" type="presParOf" srcId="{F3DEE76C-DDF1-2F4B-A262-29E454C3C961}" destId="{734663B7-133C-9A48-A05E-244B4538B395}" srcOrd="0" destOrd="0" presId="urn:microsoft.com/office/officeart/2005/8/layout/orgChart1"/>
    <dgm:cxn modelId="{29EF5E50-935B-E84D-9C9C-1DE221A01578}" type="presParOf" srcId="{F3DEE76C-DDF1-2F4B-A262-29E454C3C961}" destId="{84E946E2-AF4E-2B4A-9EEA-3F30913A418D}" srcOrd="1" destOrd="0" presId="urn:microsoft.com/office/officeart/2005/8/layout/orgChart1"/>
    <dgm:cxn modelId="{A6C69FE5-BC5D-5440-8E5F-71C21ED3CB1F}" type="presParOf" srcId="{BF3C3B67-0FFF-2049-A169-644BABD91FBA}" destId="{4789D7B1-4092-BE42-87D2-6788FEB70C16}" srcOrd="1" destOrd="0" presId="urn:microsoft.com/office/officeart/2005/8/layout/orgChart1"/>
    <dgm:cxn modelId="{BCD05A11-8D48-D449-A635-BCDB1C689520}" type="presParOf" srcId="{BF3C3B67-0FFF-2049-A169-644BABD91FBA}" destId="{823978EF-69D3-E747-81B7-937A48D60898}" srcOrd="2" destOrd="0" presId="urn:microsoft.com/office/officeart/2005/8/layout/orgChart1"/>
    <dgm:cxn modelId="{A743A68B-041E-6141-B2D6-EB469870F255}" type="presParOf" srcId="{1F1307E9-97EE-8740-AE82-DD0E902C93DE}" destId="{82846AEA-076C-754E-9C7F-EB5CD3A07A90}" srcOrd="6" destOrd="0" presId="urn:microsoft.com/office/officeart/2005/8/layout/orgChart1"/>
    <dgm:cxn modelId="{6DC21EFC-8B4F-A149-B346-7C7BAB9D5F46}" type="presParOf" srcId="{1F1307E9-97EE-8740-AE82-DD0E902C93DE}" destId="{90267795-14A0-9B46-9942-28563AD6AF68}" srcOrd="7" destOrd="0" presId="urn:microsoft.com/office/officeart/2005/8/layout/orgChart1"/>
    <dgm:cxn modelId="{3574A63E-13AA-464D-A899-74058E2889C5}" type="presParOf" srcId="{90267795-14A0-9B46-9942-28563AD6AF68}" destId="{2A1EC6B2-E28E-6349-928C-8B36ECA73AAF}" srcOrd="0" destOrd="0" presId="urn:microsoft.com/office/officeart/2005/8/layout/orgChart1"/>
    <dgm:cxn modelId="{BDF1BF0F-6C4E-1E4E-B462-E49F788EAA5B}" type="presParOf" srcId="{2A1EC6B2-E28E-6349-928C-8B36ECA73AAF}" destId="{CD4512DC-80BF-8C49-979D-7280CD4D05D2}" srcOrd="0" destOrd="0" presId="urn:microsoft.com/office/officeart/2005/8/layout/orgChart1"/>
    <dgm:cxn modelId="{27F3D367-23CA-7948-99A0-750D352C447C}" type="presParOf" srcId="{2A1EC6B2-E28E-6349-928C-8B36ECA73AAF}" destId="{5C505766-DB07-7447-A136-6BDB1567006B}" srcOrd="1" destOrd="0" presId="urn:microsoft.com/office/officeart/2005/8/layout/orgChart1"/>
    <dgm:cxn modelId="{579A5E20-E6C1-9A46-AEC3-FD87C1B4DC25}" type="presParOf" srcId="{90267795-14A0-9B46-9942-28563AD6AF68}" destId="{419391F7-9294-F048-A6BD-6A25DEB3F869}" srcOrd="1" destOrd="0" presId="urn:microsoft.com/office/officeart/2005/8/layout/orgChart1"/>
    <dgm:cxn modelId="{774339B5-15DF-9D41-84AE-729BE169E318}" type="presParOf" srcId="{90267795-14A0-9B46-9942-28563AD6AF68}" destId="{FC84B76E-CEE3-BB4C-9A63-8A9CBE293616}" srcOrd="2" destOrd="0" presId="urn:microsoft.com/office/officeart/2005/8/layout/orgChart1"/>
    <dgm:cxn modelId="{6EDAA59B-F703-2442-9207-47BB7BB66A95}" type="presParOf" srcId="{648D797C-58A3-3049-8B79-E40EDC981842}" destId="{A115D3D2-0D9E-FA48-A89C-3AC265265365}" srcOrd="1" destOrd="0" presId="urn:microsoft.com/office/officeart/2005/8/layout/orgChart1"/>
    <dgm:cxn modelId="{1115C1E4-19EE-FB45-8C77-567CDA617494}" type="presParOf" srcId="{A115D3D2-0D9E-FA48-A89C-3AC265265365}" destId="{49B97AEE-98E6-6841-9E90-F138D734F4FE}" srcOrd="0" destOrd="0" presId="urn:microsoft.com/office/officeart/2005/8/layout/orgChart1"/>
    <dgm:cxn modelId="{38B694B1-285C-0040-AE8B-365DB3F25049}" type="presParOf" srcId="{49B97AEE-98E6-6841-9E90-F138D734F4FE}" destId="{43BA9B24-79F5-2145-AE07-0EEE12AE92C0}" srcOrd="0" destOrd="0" presId="urn:microsoft.com/office/officeart/2005/8/layout/orgChart1"/>
    <dgm:cxn modelId="{B8E2C9F4-BDA0-8B48-81C3-0072250B1BF8}" type="presParOf" srcId="{49B97AEE-98E6-6841-9E90-F138D734F4FE}" destId="{028BC256-DE49-ED41-9671-3149C1B5394C}" srcOrd="1" destOrd="0" presId="urn:microsoft.com/office/officeart/2005/8/layout/orgChart1"/>
    <dgm:cxn modelId="{FD8F1932-DDA0-C642-8353-011211DEE659}" type="presParOf" srcId="{A115D3D2-0D9E-FA48-A89C-3AC265265365}" destId="{04E7DD3F-D95A-5549-96A4-EA47AB596A3A}" srcOrd="1" destOrd="0" presId="urn:microsoft.com/office/officeart/2005/8/layout/orgChart1"/>
    <dgm:cxn modelId="{BAA5AAE7-2105-E243-BFA1-0BF24BA65152}" type="presParOf" srcId="{A115D3D2-0D9E-FA48-A89C-3AC265265365}" destId="{4C3F94B8-CDE4-BA40-B2A8-68C475E182A8}" srcOrd="2" destOrd="0" presId="urn:microsoft.com/office/officeart/2005/8/layout/orgChart1"/>
    <dgm:cxn modelId="{2EDD1DCB-A6C4-D241-9840-653CE4FE2790}" type="presParOf" srcId="{648D797C-58A3-3049-8B79-E40EDC981842}" destId="{C8C1BFA8-8333-6E4B-AE43-6E0FB0B4058F}" srcOrd="2" destOrd="0" presId="urn:microsoft.com/office/officeart/2005/8/layout/orgChart1"/>
    <dgm:cxn modelId="{AAE23512-8727-664C-BB6C-C6CC14CA911F}" type="presParOf" srcId="{C8C1BFA8-8333-6E4B-AE43-6E0FB0B4058F}" destId="{FD78D35F-0A24-0A45-92C7-F90306DE3FB5}" srcOrd="0" destOrd="0" presId="urn:microsoft.com/office/officeart/2005/8/layout/orgChart1"/>
    <dgm:cxn modelId="{FCD040CB-382E-8344-816B-382A3FF82357}" type="presParOf" srcId="{FD78D35F-0A24-0A45-92C7-F90306DE3FB5}" destId="{1FE690CB-60D9-1443-BD5A-6A21D2C32D61}" srcOrd="0" destOrd="0" presId="urn:microsoft.com/office/officeart/2005/8/layout/orgChart1"/>
    <dgm:cxn modelId="{4CB28A27-4298-6940-9616-F3EAC5329806}" type="presParOf" srcId="{FD78D35F-0A24-0A45-92C7-F90306DE3FB5}" destId="{D1FF22CF-24B1-4E4D-944F-3F207D06288A}" srcOrd="1" destOrd="0" presId="urn:microsoft.com/office/officeart/2005/8/layout/orgChart1"/>
    <dgm:cxn modelId="{0C640867-D057-5D41-B11C-993DB53394A3}" type="presParOf" srcId="{C8C1BFA8-8333-6E4B-AE43-6E0FB0B4058F}" destId="{9BD602AD-D5E9-1A41-8A2F-B7B3361F1656}" srcOrd="1" destOrd="0" presId="urn:microsoft.com/office/officeart/2005/8/layout/orgChart1"/>
    <dgm:cxn modelId="{7DCE506F-4C87-B44E-8735-A3535A824521}" type="presParOf" srcId="{C8C1BFA8-8333-6E4B-AE43-6E0FB0B4058F}" destId="{01AA5724-1A6B-9F44-923F-51CAC4566CFE}" srcOrd="2" destOrd="0" presId="urn:microsoft.com/office/officeart/2005/8/layout/orgChart1"/>
    <dgm:cxn modelId="{B38546FA-4A1F-0049-86D9-98DAFDA62502}" type="presParOf" srcId="{648D797C-58A3-3049-8B79-E40EDC981842}" destId="{C93B50AD-F459-F445-AD2D-0E856313BBB4}" srcOrd="3" destOrd="0" presId="urn:microsoft.com/office/officeart/2005/8/layout/orgChart1"/>
    <dgm:cxn modelId="{21F90507-6484-174C-AD9D-B3848CF990F2}" type="presParOf" srcId="{C93B50AD-F459-F445-AD2D-0E856313BBB4}" destId="{8D89F972-0CCB-784F-9CA2-A18CEFB2D2C0}" srcOrd="0" destOrd="0" presId="urn:microsoft.com/office/officeart/2005/8/layout/orgChart1"/>
    <dgm:cxn modelId="{1CB86ADC-E06D-A347-AEA9-E82954DC1E2A}" type="presParOf" srcId="{8D89F972-0CCB-784F-9CA2-A18CEFB2D2C0}" destId="{A80DC981-B808-7340-8F50-09AD080915FF}" srcOrd="0" destOrd="0" presId="urn:microsoft.com/office/officeart/2005/8/layout/orgChart1"/>
    <dgm:cxn modelId="{E3B87D9C-2982-864A-9186-9EAE062E283E}" type="presParOf" srcId="{8D89F972-0CCB-784F-9CA2-A18CEFB2D2C0}" destId="{6F3DD98C-4A2D-C342-AB51-96B55CB357F7}" srcOrd="1" destOrd="0" presId="urn:microsoft.com/office/officeart/2005/8/layout/orgChart1"/>
    <dgm:cxn modelId="{12431D82-5541-2346-885E-A2DE5A074160}" type="presParOf" srcId="{C93B50AD-F459-F445-AD2D-0E856313BBB4}" destId="{B2FB003E-9A5C-D447-8894-B71D01264B78}" srcOrd="1" destOrd="0" presId="urn:microsoft.com/office/officeart/2005/8/layout/orgChart1"/>
    <dgm:cxn modelId="{F31F114D-F26D-E846-866B-6D10188FF591}" type="presParOf" srcId="{C93B50AD-F459-F445-AD2D-0E856313BBB4}" destId="{900B9A2F-0A6A-BF42-8359-93B8448B54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46AEA-076C-754E-9C7F-EB5CD3A07A90}">
      <dsp:nvSpPr>
        <dsp:cNvPr id="0" name=""/>
        <dsp:cNvSpPr/>
      </dsp:nvSpPr>
      <dsp:spPr>
        <a:xfrm>
          <a:off x="5451347" y="787431"/>
          <a:ext cx="245310" cy="1147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7928"/>
              </a:lnTo>
              <a:lnTo>
                <a:pt x="245310" y="114792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9AD9E-7F5F-CA4A-84F2-87A736D0BD0F}">
      <dsp:nvSpPr>
        <dsp:cNvPr id="0" name=""/>
        <dsp:cNvSpPr/>
      </dsp:nvSpPr>
      <dsp:spPr>
        <a:xfrm>
          <a:off x="5451347" y="787431"/>
          <a:ext cx="260119" cy="689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346"/>
              </a:lnTo>
              <a:lnTo>
                <a:pt x="260119" y="6893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1F744-3A21-A041-8909-FACD60A85780}">
      <dsp:nvSpPr>
        <dsp:cNvPr id="0" name=""/>
        <dsp:cNvSpPr/>
      </dsp:nvSpPr>
      <dsp:spPr>
        <a:xfrm>
          <a:off x="5119569" y="787431"/>
          <a:ext cx="331778" cy="679700"/>
        </a:xfrm>
        <a:custGeom>
          <a:avLst/>
          <a:gdLst/>
          <a:ahLst/>
          <a:cxnLst/>
          <a:rect l="0" t="0" r="0" b="0"/>
          <a:pathLst>
            <a:path>
              <a:moveTo>
                <a:pt x="331778" y="0"/>
              </a:moveTo>
              <a:lnTo>
                <a:pt x="331778" y="679700"/>
              </a:lnTo>
              <a:lnTo>
                <a:pt x="0" y="67970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1042F-4FEE-3B4E-AA03-3D18A6076431}">
      <dsp:nvSpPr>
        <dsp:cNvPr id="0" name=""/>
        <dsp:cNvSpPr/>
      </dsp:nvSpPr>
      <dsp:spPr>
        <a:xfrm>
          <a:off x="5129205" y="787431"/>
          <a:ext cx="322142" cy="1144347"/>
        </a:xfrm>
        <a:custGeom>
          <a:avLst/>
          <a:gdLst/>
          <a:ahLst/>
          <a:cxnLst/>
          <a:rect l="0" t="0" r="0" b="0"/>
          <a:pathLst>
            <a:path>
              <a:moveTo>
                <a:pt x="322142" y="0"/>
              </a:moveTo>
              <a:lnTo>
                <a:pt x="322142" y="1144347"/>
              </a:lnTo>
              <a:lnTo>
                <a:pt x="0" y="114434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95A68-5B15-BD4C-B70A-E64C5F8C3A8E}">
      <dsp:nvSpPr>
        <dsp:cNvPr id="0" name=""/>
        <dsp:cNvSpPr/>
      </dsp:nvSpPr>
      <dsp:spPr>
        <a:xfrm>
          <a:off x="7560173" y="4108482"/>
          <a:ext cx="242032" cy="505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5945"/>
              </a:lnTo>
              <a:lnTo>
                <a:pt x="242032" y="50594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6A50B-812B-C541-AF4E-B625FA415CC0}">
      <dsp:nvSpPr>
        <dsp:cNvPr id="0" name=""/>
        <dsp:cNvSpPr/>
      </dsp:nvSpPr>
      <dsp:spPr>
        <a:xfrm>
          <a:off x="5451347" y="787431"/>
          <a:ext cx="3001780" cy="2235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261"/>
              </a:lnTo>
              <a:lnTo>
                <a:pt x="3001780" y="2158261"/>
              </a:lnTo>
              <a:lnTo>
                <a:pt x="3001780" y="22350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62794-93C4-3245-B7C0-044CDB145EC8}">
      <dsp:nvSpPr>
        <dsp:cNvPr id="0" name=""/>
        <dsp:cNvSpPr/>
      </dsp:nvSpPr>
      <dsp:spPr>
        <a:xfrm>
          <a:off x="4795854" y="4055159"/>
          <a:ext cx="225281" cy="1609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9075"/>
              </a:lnTo>
              <a:lnTo>
                <a:pt x="225281" y="160907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0BBF3-4AC3-A947-9E63-C34DC5C98F3D}">
      <dsp:nvSpPr>
        <dsp:cNvPr id="0" name=""/>
        <dsp:cNvSpPr/>
      </dsp:nvSpPr>
      <dsp:spPr>
        <a:xfrm>
          <a:off x="4795854" y="4055159"/>
          <a:ext cx="225281" cy="1089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9597"/>
              </a:lnTo>
              <a:lnTo>
                <a:pt x="225281" y="108959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B9665-BC3C-1841-B2EF-1E65F512BA7E}">
      <dsp:nvSpPr>
        <dsp:cNvPr id="0" name=""/>
        <dsp:cNvSpPr/>
      </dsp:nvSpPr>
      <dsp:spPr>
        <a:xfrm>
          <a:off x="4795854" y="4055159"/>
          <a:ext cx="225281" cy="570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119"/>
              </a:lnTo>
              <a:lnTo>
                <a:pt x="225281" y="5701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0FCBE-22AC-B94B-AD62-DC1D05757A0C}">
      <dsp:nvSpPr>
        <dsp:cNvPr id="0" name=""/>
        <dsp:cNvSpPr/>
      </dsp:nvSpPr>
      <dsp:spPr>
        <a:xfrm>
          <a:off x="5451347" y="787431"/>
          <a:ext cx="321154" cy="2237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0222"/>
              </a:lnTo>
              <a:lnTo>
                <a:pt x="321154" y="2160222"/>
              </a:lnTo>
              <a:lnTo>
                <a:pt x="321154" y="22370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E0EA0-DDA6-6B4B-813B-FC41E1752565}">
      <dsp:nvSpPr>
        <dsp:cNvPr id="0" name=""/>
        <dsp:cNvSpPr/>
      </dsp:nvSpPr>
      <dsp:spPr>
        <a:xfrm>
          <a:off x="1870323" y="4089561"/>
          <a:ext cx="297538" cy="2149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313"/>
              </a:lnTo>
              <a:lnTo>
                <a:pt x="297538" y="214931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6735C-5F8A-A841-9578-686C7F55238F}">
      <dsp:nvSpPr>
        <dsp:cNvPr id="0" name=""/>
        <dsp:cNvSpPr/>
      </dsp:nvSpPr>
      <dsp:spPr>
        <a:xfrm>
          <a:off x="1870323" y="4089561"/>
          <a:ext cx="297538" cy="1754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920"/>
              </a:lnTo>
              <a:lnTo>
                <a:pt x="297538" y="17549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B22E6-CFBC-2446-B740-97F763CEE136}">
      <dsp:nvSpPr>
        <dsp:cNvPr id="0" name=""/>
        <dsp:cNvSpPr/>
      </dsp:nvSpPr>
      <dsp:spPr>
        <a:xfrm>
          <a:off x="1870323" y="4089561"/>
          <a:ext cx="297538" cy="1330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0645"/>
              </a:lnTo>
              <a:lnTo>
                <a:pt x="297538" y="133064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37D91-AE15-7D4C-BD2B-5CF1C2FA8032}">
      <dsp:nvSpPr>
        <dsp:cNvPr id="0" name=""/>
        <dsp:cNvSpPr/>
      </dsp:nvSpPr>
      <dsp:spPr>
        <a:xfrm>
          <a:off x="1870323" y="4089561"/>
          <a:ext cx="297538" cy="906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371"/>
              </a:lnTo>
              <a:lnTo>
                <a:pt x="297538" y="90637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B4455-9B16-FE4F-ACA4-2F9D696FFB79}">
      <dsp:nvSpPr>
        <dsp:cNvPr id="0" name=""/>
        <dsp:cNvSpPr/>
      </dsp:nvSpPr>
      <dsp:spPr>
        <a:xfrm>
          <a:off x="1870323" y="4089561"/>
          <a:ext cx="297538" cy="48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023"/>
              </a:lnTo>
              <a:lnTo>
                <a:pt x="297538" y="4800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9628A-4D69-2D44-9D74-505F5A1DC4A9}">
      <dsp:nvSpPr>
        <dsp:cNvPr id="0" name=""/>
        <dsp:cNvSpPr/>
      </dsp:nvSpPr>
      <dsp:spPr>
        <a:xfrm>
          <a:off x="2910299" y="787431"/>
          <a:ext cx="2541047" cy="2235086"/>
        </a:xfrm>
        <a:custGeom>
          <a:avLst/>
          <a:gdLst/>
          <a:ahLst/>
          <a:cxnLst/>
          <a:rect l="0" t="0" r="0" b="0"/>
          <a:pathLst>
            <a:path>
              <a:moveTo>
                <a:pt x="2541047" y="0"/>
              </a:moveTo>
              <a:lnTo>
                <a:pt x="2541047" y="2158261"/>
              </a:lnTo>
              <a:lnTo>
                <a:pt x="0" y="2158261"/>
              </a:lnTo>
              <a:lnTo>
                <a:pt x="0" y="22350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C3E7D-9285-224D-B79B-10704A98AA81}">
      <dsp:nvSpPr>
        <dsp:cNvPr id="0" name=""/>
        <dsp:cNvSpPr/>
      </dsp:nvSpPr>
      <dsp:spPr>
        <a:xfrm>
          <a:off x="4943638" y="536853"/>
          <a:ext cx="1015418" cy="250578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REKTÖR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943638" y="536853"/>
        <a:ext cx="1015418" cy="250578"/>
      </dsp:txXfrm>
    </dsp:sp>
    <dsp:sp modelId="{74066285-050A-B848-BB8E-381ED6F8840C}">
      <dsp:nvSpPr>
        <dsp:cNvPr id="0" name=""/>
        <dsp:cNvSpPr/>
      </dsp:nvSpPr>
      <dsp:spPr>
        <a:xfrm>
          <a:off x="1610328" y="3022517"/>
          <a:ext cx="2599942" cy="1067043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REKTÖR YARDIMCILIĞI: AKADEMİK İŞLER ARAŞTIRMALARDAN SORUMLU REKTÖR YARDIMCISI (PROVOST)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610328" y="3022517"/>
        <a:ext cx="2599942" cy="1067043"/>
      </dsp:txXfrm>
    </dsp:sp>
    <dsp:sp modelId="{7ADF9A70-C402-264B-8CA5-BBA8B2DD3C08}">
      <dsp:nvSpPr>
        <dsp:cNvPr id="0" name=""/>
        <dsp:cNvSpPr/>
      </dsp:nvSpPr>
      <dsp:spPr>
        <a:xfrm>
          <a:off x="2167861" y="4406516"/>
          <a:ext cx="1887994" cy="326136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STRATEJİ GELİŞTİRME DAİRE BAŞKANLIĞI 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67861" y="4406516"/>
        <a:ext cx="1887994" cy="326136"/>
      </dsp:txXfrm>
    </dsp:sp>
    <dsp:sp modelId="{E498D397-6EFE-9D49-BCA1-DB1E66849854}">
      <dsp:nvSpPr>
        <dsp:cNvPr id="0" name=""/>
        <dsp:cNvSpPr/>
      </dsp:nvSpPr>
      <dsp:spPr>
        <a:xfrm>
          <a:off x="2167861" y="4832865"/>
          <a:ext cx="1360812" cy="326136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İDARİ VE MALİ İŞLER DAİRE BAŞKANLIĞI     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67861" y="4832865"/>
        <a:ext cx="1360812" cy="326136"/>
      </dsp:txXfrm>
    </dsp:sp>
    <dsp:sp modelId="{F290B335-C000-C843-8DDC-E563D0EA3AEE}">
      <dsp:nvSpPr>
        <dsp:cNvPr id="0" name=""/>
        <dsp:cNvSpPr/>
      </dsp:nvSpPr>
      <dsp:spPr>
        <a:xfrm>
          <a:off x="2167861" y="5257139"/>
          <a:ext cx="1360812" cy="326136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BİLGİ İŞLEM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67861" y="5257139"/>
        <a:ext cx="1360812" cy="326136"/>
      </dsp:txXfrm>
    </dsp:sp>
    <dsp:sp modelId="{C76488F5-B509-3949-B8EB-C6B673C09349}">
      <dsp:nvSpPr>
        <dsp:cNvPr id="0" name=""/>
        <dsp:cNvSpPr/>
      </dsp:nvSpPr>
      <dsp:spPr>
        <a:xfrm>
          <a:off x="2167861" y="5681413"/>
          <a:ext cx="1261906" cy="326136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YAPI İŞLERİ VE TEK.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67861" y="5681413"/>
        <a:ext cx="1261906" cy="326136"/>
      </dsp:txXfrm>
    </dsp:sp>
    <dsp:sp modelId="{976AC9E1-F751-624E-B65A-5E5E2EDD3864}">
      <dsp:nvSpPr>
        <dsp:cNvPr id="0" name=""/>
        <dsp:cNvSpPr/>
      </dsp:nvSpPr>
      <dsp:spPr>
        <a:xfrm>
          <a:off x="2167861" y="6075807"/>
          <a:ext cx="1095688" cy="326136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HUKUK MÜŞAVİRLİĞİ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67861" y="6075807"/>
        <a:ext cx="1095688" cy="326136"/>
      </dsp:txXfrm>
    </dsp:sp>
    <dsp:sp modelId="{EA6DDA6A-F174-E141-AB26-EE9D7B44A894}">
      <dsp:nvSpPr>
        <dsp:cNvPr id="0" name=""/>
        <dsp:cNvSpPr/>
      </dsp:nvSpPr>
      <dsp:spPr>
        <a:xfrm>
          <a:off x="4551692" y="3024478"/>
          <a:ext cx="2441618" cy="1030680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REKTÖR YARDIMCILIĞI: EĞİTİM-ÖĞRETİM VE ÖĞRENCİLERDEN SORUMLU REKTÖR YARDIMCISI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551692" y="3024478"/>
        <a:ext cx="2441618" cy="1030680"/>
      </dsp:txXfrm>
    </dsp:sp>
    <dsp:sp modelId="{6BC30ECE-DE51-8B4E-8130-64A3E51BA641}">
      <dsp:nvSpPr>
        <dsp:cNvPr id="0" name=""/>
        <dsp:cNvSpPr/>
      </dsp:nvSpPr>
      <dsp:spPr>
        <a:xfrm>
          <a:off x="5021135" y="4442364"/>
          <a:ext cx="2044832" cy="365829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SAĞLIK KÜLTÜR VE SPOR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21135" y="4442364"/>
        <a:ext cx="2044832" cy="365829"/>
      </dsp:txXfrm>
    </dsp:sp>
    <dsp:sp modelId="{57218EAD-3973-FB40-B693-546231897FF4}">
      <dsp:nvSpPr>
        <dsp:cNvPr id="0" name=""/>
        <dsp:cNvSpPr/>
      </dsp:nvSpPr>
      <dsp:spPr>
        <a:xfrm>
          <a:off x="5021135" y="4961841"/>
          <a:ext cx="2044832" cy="365829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ÖĞRENC İŞLERİ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21135" y="4961841"/>
        <a:ext cx="2044832" cy="365829"/>
      </dsp:txXfrm>
    </dsp:sp>
    <dsp:sp modelId="{DC268C1E-F4D9-9842-8B1C-F7FC1D17275B}">
      <dsp:nvSpPr>
        <dsp:cNvPr id="0" name=""/>
        <dsp:cNvSpPr/>
      </dsp:nvSpPr>
      <dsp:spPr>
        <a:xfrm>
          <a:off x="5021135" y="5481319"/>
          <a:ext cx="2044832" cy="365829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KÜTÜPHANE VE DOK.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21135" y="5481319"/>
        <a:ext cx="2044832" cy="365829"/>
      </dsp:txXfrm>
    </dsp:sp>
    <dsp:sp modelId="{558DF239-BF17-3E41-A844-8273381C54D0}">
      <dsp:nvSpPr>
        <dsp:cNvPr id="0" name=""/>
        <dsp:cNvSpPr/>
      </dsp:nvSpPr>
      <dsp:spPr>
        <a:xfrm>
          <a:off x="7336934" y="3022517"/>
          <a:ext cx="2232386" cy="1085964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REKTÖR YARDIMCILIĞI İDARİ VE MALİ İŞLERDEN SORUMLU REKTÖR YARDIMCISI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7336934" y="3022517"/>
        <a:ext cx="2232386" cy="1085964"/>
      </dsp:txXfrm>
    </dsp:sp>
    <dsp:sp modelId="{6EE2CA5A-96DA-674B-A5B1-11F98637EA7B}">
      <dsp:nvSpPr>
        <dsp:cNvPr id="0" name=""/>
        <dsp:cNvSpPr/>
      </dsp:nvSpPr>
      <dsp:spPr>
        <a:xfrm>
          <a:off x="7802205" y="4431513"/>
          <a:ext cx="1773987" cy="365829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PERSONEL DAİRE BAŞKANLIĞI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7802205" y="4431513"/>
        <a:ext cx="1773987" cy="365829"/>
      </dsp:txXfrm>
    </dsp:sp>
    <dsp:sp modelId="{220E9681-E214-1146-B112-0264D5678ADA}">
      <dsp:nvSpPr>
        <dsp:cNvPr id="0" name=""/>
        <dsp:cNvSpPr/>
      </dsp:nvSpPr>
      <dsp:spPr>
        <a:xfrm>
          <a:off x="3383869" y="1736806"/>
          <a:ext cx="1745335" cy="389944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GENEL SEKRETER YARDIMCISI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383869" y="1736806"/>
        <a:ext cx="1745335" cy="389944"/>
      </dsp:txXfrm>
    </dsp:sp>
    <dsp:sp modelId="{7127E52C-5562-EE43-8628-B039DCDBCF08}">
      <dsp:nvSpPr>
        <dsp:cNvPr id="0" name=""/>
        <dsp:cNvSpPr/>
      </dsp:nvSpPr>
      <dsp:spPr>
        <a:xfrm>
          <a:off x="3468098" y="1321416"/>
          <a:ext cx="1651471" cy="291430"/>
        </a:xfrm>
        <a:prstGeom prst="rect">
          <a:avLst/>
        </a:prstGeom>
        <a:solidFill>
          <a:schemeClr val="bg1"/>
        </a:soli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YAZI İŞLERİ MÜDÜRLÜĞÜ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468098" y="1321416"/>
        <a:ext cx="1651471" cy="291430"/>
      </dsp:txXfrm>
    </dsp:sp>
    <dsp:sp modelId="{734663B7-133C-9A48-A05E-244B4538B395}">
      <dsp:nvSpPr>
        <dsp:cNvPr id="0" name=""/>
        <dsp:cNvSpPr/>
      </dsp:nvSpPr>
      <dsp:spPr>
        <a:xfrm>
          <a:off x="5711466" y="1338672"/>
          <a:ext cx="1689714" cy="276212"/>
        </a:xfrm>
        <a:prstGeom prst="rect">
          <a:avLst/>
        </a:prstGeom>
        <a:solidFill>
          <a:schemeClr val="bg1"/>
        </a:soli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İÇ HİZMETLER MÜDÜRLÜĞÜ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711466" y="1338672"/>
        <a:ext cx="1689714" cy="276212"/>
      </dsp:txXfrm>
    </dsp:sp>
    <dsp:sp modelId="{CD4512DC-80BF-8C49-979D-7280CD4D05D2}">
      <dsp:nvSpPr>
        <dsp:cNvPr id="0" name=""/>
        <dsp:cNvSpPr/>
      </dsp:nvSpPr>
      <dsp:spPr>
        <a:xfrm>
          <a:off x="5696657" y="1752446"/>
          <a:ext cx="2208007" cy="365829"/>
        </a:xfrm>
        <a:prstGeom prst="rect">
          <a:avLst/>
        </a:prstGeom>
        <a:solidFill>
          <a:schemeClr val="bg1"/>
        </a:soli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GÜVENLİK HİZMETLERİ MÜDÜRLÜĞÜ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696657" y="1752446"/>
        <a:ext cx="2208007" cy="365829"/>
      </dsp:txXfrm>
    </dsp:sp>
    <dsp:sp modelId="{43BA9B24-79F5-2145-AE07-0EEE12AE92C0}">
      <dsp:nvSpPr>
        <dsp:cNvPr id="0" name=""/>
        <dsp:cNvSpPr/>
      </dsp:nvSpPr>
      <dsp:spPr>
        <a:xfrm>
          <a:off x="4712624" y="998475"/>
          <a:ext cx="1744611" cy="188230"/>
        </a:xfrm>
        <a:prstGeom prst="rect">
          <a:avLst/>
        </a:prstGeom>
        <a:solidFill>
          <a:schemeClr val="bg1"/>
        </a:soli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GENEL SEKRETERLİK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712624" y="998475"/>
        <a:ext cx="1744611" cy="188230"/>
      </dsp:txXfrm>
    </dsp:sp>
    <dsp:sp modelId="{1FE690CB-60D9-1443-BD5A-6A21D2C32D61}">
      <dsp:nvSpPr>
        <dsp:cNvPr id="0" name=""/>
        <dsp:cNvSpPr/>
      </dsp:nvSpPr>
      <dsp:spPr>
        <a:xfrm>
          <a:off x="4742278" y="2224698"/>
          <a:ext cx="1705050" cy="217108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DAİRE BAŞKANLIKLARI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742278" y="2224698"/>
        <a:ext cx="1705050" cy="217108"/>
      </dsp:txXfrm>
    </dsp:sp>
    <dsp:sp modelId="{A80DC981-B808-7340-8F50-09AD080915FF}">
      <dsp:nvSpPr>
        <dsp:cNvPr id="0" name=""/>
        <dsp:cNvSpPr/>
      </dsp:nvSpPr>
      <dsp:spPr>
        <a:xfrm>
          <a:off x="4435179" y="2521295"/>
          <a:ext cx="2185135" cy="357927"/>
        </a:xfrm>
        <a:prstGeom prst="rect">
          <a:avLst/>
        </a:prstGeom>
        <a:solidFill>
          <a:schemeClr val="bg1"/>
        </a:solidFill>
        <a:ln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tx1"/>
              </a:solidFill>
            </a:rPr>
            <a:t>REKTÖR YARDIMCILIKLARI</a:t>
          </a:r>
        </a:p>
      </dsp:txBody>
      <dsp:txXfrm>
        <a:off x="4435179" y="2521295"/>
        <a:ext cx="2185135" cy="357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2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2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0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6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0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8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0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8154-7BD0-C948-8E6F-15524D46FE04}" type="datetimeFigureOut">
              <a:rPr lang="en-US" smtClean="0"/>
              <a:t>23/06/16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CED7A-24FA-BC4C-9B4C-FACB262D0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1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16906271"/>
              </p:ext>
            </p:extLst>
          </p:nvPr>
        </p:nvGraphicFramePr>
        <p:xfrm>
          <a:off x="-628650" y="-193357"/>
          <a:ext cx="10401300" cy="7244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61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</dc:creator>
  <cp:lastModifiedBy>nur</cp:lastModifiedBy>
  <cp:revision>3</cp:revision>
  <dcterms:created xsi:type="dcterms:W3CDTF">2016-06-22T07:55:42Z</dcterms:created>
  <dcterms:modified xsi:type="dcterms:W3CDTF">2016-06-23T11:37:42Z</dcterms:modified>
</cp:coreProperties>
</file>